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3"/>
  </p:notesMasterIdLst>
  <p:sldIdLst>
    <p:sldId id="257" r:id="rId3"/>
    <p:sldId id="260" r:id="rId4"/>
    <p:sldId id="258" r:id="rId5"/>
    <p:sldId id="288" r:id="rId6"/>
    <p:sldId id="289" r:id="rId7"/>
    <p:sldId id="270" r:id="rId8"/>
    <p:sldId id="290" r:id="rId9"/>
    <p:sldId id="264" r:id="rId10"/>
    <p:sldId id="294" r:id="rId11"/>
    <p:sldId id="295" r:id="rId12"/>
    <p:sldId id="296" r:id="rId13"/>
    <p:sldId id="297" r:id="rId14"/>
    <p:sldId id="298" r:id="rId15"/>
    <p:sldId id="299" r:id="rId16"/>
    <p:sldId id="302" r:id="rId17"/>
    <p:sldId id="300" r:id="rId18"/>
    <p:sldId id="277" r:id="rId19"/>
    <p:sldId id="301" r:id="rId20"/>
    <p:sldId id="303" r:id="rId21"/>
    <p:sldId id="29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B1B"/>
    <a:srgbClr val="ADFF4D"/>
    <a:srgbClr val="35C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356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D1D5CE-EA1F-4D2D-BB10-9617CF2F6E8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B3F7A8D5-ECC6-4E81-9775-FB3368DBCCDE}">
      <dgm:prSet/>
      <dgm:spPr>
        <a:solidFill>
          <a:schemeClr val="bg2">
            <a:lumMod val="50000"/>
            <a:lumOff val="50000"/>
            <a:alpha val="50000"/>
          </a:schemeClr>
        </a:solidFill>
        <a:ln>
          <a:solidFill>
            <a:schemeClr val="tx1">
              <a:lumMod val="10000"/>
            </a:schemeClr>
          </a:solidFill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l-GR" b="0" i="0" dirty="0"/>
            <a:t>Περίληψη παιχνιδιού</a:t>
          </a:r>
          <a:endParaRPr lang="el-GR" dirty="0"/>
        </a:p>
      </dgm:t>
    </dgm:pt>
    <dgm:pt modelId="{60795220-136E-4B8E-8B46-522259CC4B58}" type="parTrans" cxnId="{C04E8BE5-0A68-44C3-8851-EF01C2EFCC61}">
      <dgm:prSet/>
      <dgm:spPr/>
      <dgm:t>
        <a:bodyPr/>
        <a:lstStyle/>
        <a:p>
          <a:endParaRPr lang="el-GR"/>
        </a:p>
      </dgm:t>
    </dgm:pt>
    <dgm:pt modelId="{096F330C-8311-47CC-BA3B-BEBECCA6E9EC}" type="sibTrans" cxnId="{C04E8BE5-0A68-44C3-8851-EF01C2EFCC61}">
      <dgm:prSet/>
      <dgm:spPr/>
      <dgm:t>
        <a:bodyPr/>
        <a:lstStyle/>
        <a:p>
          <a:endParaRPr lang="el-GR"/>
        </a:p>
      </dgm:t>
    </dgm:pt>
    <dgm:pt modelId="{69B7000B-B193-4A70-AD40-57990DA7148B}">
      <dgm:prSet/>
      <dgm:spPr>
        <a:solidFill>
          <a:schemeClr val="bg2">
            <a:lumMod val="50000"/>
            <a:lumOff val="50000"/>
            <a:alpha val="50000"/>
          </a:schemeClr>
        </a:solidFill>
        <a:ln>
          <a:solidFill>
            <a:schemeClr val="tx1">
              <a:lumMod val="10000"/>
            </a:schemeClr>
          </a:solidFill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l-GR" b="0" i="0" dirty="0"/>
            <a:t>Σκοπός παιχνιδιού</a:t>
          </a:r>
          <a:endParaRPr lang="el-GR" dirty="0"/>
        </a:p>
      </dgm:t>
    </dgm:pt>
    <dgm:pt modelId="{2A11FEE5-D24D-4EE4-95F0-7F9162873DCE}" type="parTrans" cxnId="{0A5FF8D9-7B90-4092-B2D8-4D3EF7127A84}">
      <dgm:prSet/>
      <dgm:spPr/>
      <dgm:t>
        <a:bodyPr/>
        <a:lstStyle/>
        <a:p>
          <a:endParaRPr lang="el-GR"/>
        </a:p>
      </dgm:t>
    </dgm:pt>
    <dgm:pt modelId="{811A8E93-58A4-4904-9DBE-5C43D773D8E0}" type="sibTrans" cxnId="{0A5FF8D9-7B90-4092-B2D8-4D3EF7127A84}">
      <dgm:prSet/>
      <dgm:spPr/>
      <dgm:t>
        <a:bodyPr/>
        <a:lstStyle/>
        <a:p>
          <a:endParaRPr lang="el-GR"/>
        </a:p>
      </dgm:t>
    </dgm:pt>
    <dgm:pt modelId="{EBB7F193-6EB6-47C8-8F31-FCE45A58F91D}">
      <dgm:prSet/>
      <dgm:spPr>
        <a:solidFill>
          <a:schemeClr val="bg2">
            <a:lumMod val="50000"/>
            <a:lumOff val="50000"/>
            <a:alpha val="50000"/>
          </a:schemeClr>
        </a:solidFill>
        <a:ln>
          <a:solidFill>
            <a:schemeClr val="tx1">
              <a:lumMod val="10000"/>
            </a:schemeClr>
          </a:solidFill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l-GR" b="0" i="0" dirty="0"/>
            <a:t>Χειρισμός</a:t>
          </a:r>
          <a:endParaRPr lang="el-GR" dirty="0"/>
        </a:p>
      </dgm:t>
    </dgm:pt>
    <dgm:pt modelId="{DE5DFAB3-A5BD-4177-8204-B236F56C8FA6}" type="parTrans" cxnId="{FD5E6CE2-464A-4439-9E9E-6A2B7126D51C}">
      <dgm:prSet/>
      <dgm:spPr/>
      <dgm:t>
        <a:bodyPr/>
        <a:lstStyle/>
        <a:p>
          <a:endParaRPr lang="el-GR"/>
        </a:p>
      </dgm:t>
    </dgm:pt>
    <dgm:pt modelId="{5DB06631-B186-47DC-9E8E-EE58684375E5}" type="sibTrans" cxnId="{FD5E6CE2-464A-4439-9E9E-6A2B7126D51C}">
      <dgm:prSet/>
      <dgm:spPr/>
      <dgm:t>
        <a:bodyPr/>
        <a:lstStyle/>
        <a:p>
          <a:endParaRPr lang="el-GR"/>
        </a:p>
      </dgm:t>
    </dgm:pt>
    <dgm:pt modelId="{2960E7FB-0661-48BF-933F-CC38CF6D690F}" type="pres">
      <dgm:prSet presAssocID="{1DD1D5CE-EA1F-4D2D-BB10-9617CF2F6E86}" presName="Name0" presStyleCnt="0">
        <dgm:presLayoutVars>
          <dgm:dir/>
          <dgm:resizeHandles val="exact"/>
        </dgm:presLayoutVars>
      </dgm:prSet>
      <dgm:spPr/>
    </dgm:pt>
    <dgm:pt modelId="{D0DE1DD1-2170-43A2-9764-84281929F8F5}" type="pres">
      <dgm:prSet presAssocID="{B3F7A8D5-ECC6-4E81-9775-FB3368DBCCDE}" presName="Name5" presStyleLbl="vennNode1" presStyleIdx="0" presStyleCnt="3">
        <dgm:presLayoutVars>
          <dgm:bulletEnabled val="1"/>
        </dgm:presLayoutVars>
      </dgm:prSet>
      <dgm:spPr/>
    </dgm:pt>
    <dgm:pt modelId="{2934CFDB-1489-409B-A794-CEA9CD7BB2A3}" type="pres">
      <dgm:prSet presAssocID="{096F330C-8311-47CC-BA3B-BEBECCA6E9EC}" presName="space" presStyleCnt="0"/>
      <dgm:spPr/>
    </dgm:pt>
    <dgm:pt modelId="{71DE8FFF-0200-4B2B-858D-9B27BE825198}" type="pres">
      <dgm:prSet presAssocID="{69B7000B-B193-4A70-AD40-57990DA7148B}" presName="Name5" presStyleLbl="vennNode1" presStyleIdx="1" presStyleCnt="3">
        <dgm:presLayoutVars>
          <dgm:bulletEnabled val="1"/>
        </dgm:presLayoutVars>
      </dgm:prSet>
      <dgm:spPr/>
    </dgm:pt>
    <dgm:pt modelId="{6AF37B23-AE2F-46AB-950C-60EF237032BB}" type="pres">
      <dgm:prSet presAssocID="{811A8E93-58A4-4904-9DBE-5C43D773D8E0}" presName="space" presStyleCnt="0"/>
      <dgm:spPr/>
    </dgm:pt>
    <dgm:pt modelId="{638904B9-4F20-4B80-9050-C2D210FD8015}" type="pres">
      <dgm:prSet presAssocID="{EBB7F193-6EB6-47C8-8F31-FCE45A58F91D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18210629-EA0C-4DB1-AAD1-EFC737CA1A43}" type="presOf" srcId="{69B7000B-B193-4A70-AD40-57990DA7148B}" destId="{71DE8FFF-0200-4B2B-858D-9B27BE825198}" srcOrd="0" destOrd="0" presId="urn:microsoft.com/office/officeart/2005/8/layout/venn3"/>
    <dgm:cxn modelId="{0157068D-6C8F-4FD6-B867-E8F51A39F674}" type="presOf" srcId="{B3F7A8D5-ECC6-4E81-9775-FB3368DBCCDE}" destId="{D0DE1DD1-2170-43A2-9764-84281929F8F5}" srcOrd="0" destOrd="0" presId="urn:microsoft.com/office/officeart/2005/8/layout/venn3"/>
    <dgm:cxn modelId="{8ACA31D7-F83C-40D6-9A13-E7CAFD50FD51}" type="presOf" srcId="{EBB7F193-6EB6-47C8-8F31-FCE45A58F91D}" destId="{638904B9-4F20-4B80-9050-C2D210FD8015}" srcOrd="0" destOrd="0" presId="urn:microsoft.com/office/officeart/2005/8/layout/venn3"/>
    <dgm:cxn modelId="{0A5FF8D9-7B90-4092-B2D8-4D3EF7127A84}" srcId="{1DD1D5CE-EA1F-4D2D-BB10-9617CF2F6E86}" destId="{69B7000B-B193-4A70-AD40-57990DA7148B}" srcOrd="1" destOrd="0" parTransId="{2A11FEE5-D24D-4EE4-95F0-7F9162873DCE}" sibTransId="{811A8E93-58A4-4904-9DBE-5C43D773D8E0}"/>
    <dgm:cxn modelId="{4184D1DA-481B-4B5D-97F9-1470F4D571A5}" type="presOf" srcId="{1DD1D5CE-EA1F-4D2D-BB10-9617CF2F6E86}" destId="{2960E7FB-0661-48BF-933F-CC38CF6D690F}" srcOrd="0" destOrd="0" presId="urn:microsoft.com/office/officeart/2005/8/layout/venn3"/>
    <dgm:cxn modelId="{FD5E6CE2-464A-4439-9E9E-6A2B7126D51C}" srcId="{1DD1D5CE-EA1F-4D2D-BB10-9617CF2F6E86}" destId="{EBB7F193-6EB6-47C8-8F31-FCE45A58F91D}" srcOrd="2" destOrd="0" parTransId="{DE5DFAB3-A5BD-4177-8204-B236F56C8FA6}" sibTransId="{5DB06631-B186-47DC-9E8E-EE58684375E5}"/>
    <dgm:cxn modelId="{C04E8BE5-0A68-44C3-8851-EF01C2EFCC61}" srcId="{1DD1D5CE-EA1F-4D2D-BB10-9617CF2F6E86}" destId="{B3F7A8D5-ECC6-4E81-9775-FB3368DBCCDE}" srcOrd="0" destOrd="0" parTransId="{60795220-136E-4B8E-8B46-522259CC4B58}" sibTransId="{096F330C-8311-47CC-BA3B-BEBECCA6E9EC}"/>
    <dgm:cxn modelId="{616EAAD9-B8B4-4B9D-8860-7AF6050FF272}" type="presParOf" srcId="{2960E7FB-0661-48BF-933F-CC38CF6D690F}" destId="{D0DE1DD1-2170-43A2-9764-84281929F8F5}" srcOrd="0" destOrd="0" presId="urn:microsoft.com/office/officeart/2005/8/layout/venn3"/>
    <dgm:cxn modelId="{4E841052-BAD5-4C1D-A87A-D6746CF21F44}" type="presParOf" srcId="{2960E7FB-0661-48BF-933F-CC38CF6D690F}" destId="{2934CFDB-1489-409B-A794-CEA9CD7BB2A3}" srcOrd="1" destOrd="0" presId="urn:microsoft.com/office/officeart/2005/8/layout/venn3"/>
    <dgm:cxn modelId="{D83E1189-9EC9-4D61-BBB0-AD713A83B5F5}" type="presParOf" srcId="{2960E7FB-0661-48BF-933F-CC38CF6D690F}" destId="{71DE8FFF-0200-4B2B-858D-9B27BE825198}" srcOrd="2" destOrd="0" presId="urn:microsoft.com/office/officeart/2005/8/layout/venn3"/>
    <dgm:cxn modelId="{20402228-BC92-4228-AD09-EB610314F2B1}" type="presParOf" srcId="{2960E7FB-0661-48BF-933F-CC38CF6D690F}" destId="{6AF37B23-AE2F-46AB-950C-60EF237032BB}" srcOrd="3" destOrd="0" presId="urn:microsoft.com/office/officeart/2005/8/layout/venn3"/>
    <dgm:cxn modelId="{8E4EEFCF-39E0-42AE-8E47-6061B577FE91}" type="presParOf" srcId="{2960E7FB-0661-48BF-933F-CC38CF6D690F}" destId="{638904B9-4F20-4B80-9050-C2D210FD8015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C1E91-9230-4AAF-A821-F6B67B72ADDC}" type="doc">
      <dgm:prSet loTypeId="urn:microsoft.com/office/officeart/2008/layout/VerticalAccentLis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l-GR"/>
        </a:p>
      </dgm:t>
    </dgm:pt>
    <dgm:pt modelId="{054D8011-9769-422D-9064-FA3F40300BE7}">
      <dgm:prSet custT="1"/>
      <dgm:spPr/>
      <dgm:t>
        <a:bodyPr/>
        <a:lstStyle/>
        <a:p>
          <a:r>
            <a:rPr lang="el-GR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Εικόνα-Βίντεο</a:t>
          </a:r>
        </a:p>
      </dgm:t>
    </dgm:pt>
    <dgm:pt modelId="{1A0D15E8-D926-4957-854D-8E392B9BC95E}" type="parTrans" cxnId="{7106C3CF-7988-4C52-89C4-E788C587DF5C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BFB1491-7449-4D70-BE2D-D0ECCDF762BA}" type="sibTrans" cxnId="{7106C3CF-7988-4C52-89C4-E788C587DF5C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7E34EEE2-6964-4947-9482-959EB052A2EA}">
      <dgm:prSet custT="1"/>
      <dgm:spPr/>
      <dgm:t>
        <a:bodyPr/>
        <a:lstStyle/>
        <a:p>
          <a:r>
            <a:rPr lang="el-GR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Ήχος</a:t>
          </a:r>
          <a:endParaRPr lang="el-GR" sz="2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445D585E-34FC-4BE0-9CB5-C297CCEF3F60}" type="parTrans" cxnId="{FEAD79E8-D815-4662-A882-DF4C3CBADBAB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ADCFAE2-14DB-43A7-9D62-CB4FA1D8CA5B}" type="sibTrans" cxnId="{FEAD79E8-D815-4662-A882-DF4C3CBADBAB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BE36255B-9918-4A69-A9AD-B7DC622B2807}">
      <dgm:prSet custT="1"/>
      <dgm:spPr/>
      <dgm:t>
        <a:bodyPr/>
        <a:lstStyle/>
        <a:p>
          <a:r>
            <a:rPr lang="el-GR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Συγγραφή κώδικα </a:t>
          </a:r>
          <a:r>
            <a:rPr lang="en-US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C#</a:t>
          </a:r>
          <a:endParaRPr lang="el-GR" sz="2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F97E51D6-F555-4112-9E77-5259A26B7C0A}" type="parTrans" cxnId="{D1880CB5-671C-4875-A21C-A5A009983348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493EE2C-219F-4579-8889-51F3BE0D1D10}" type="sibTrans" cxnId="{D1880CB5-671C-4875-A21C-A5A009983348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A92E90A-0853-44A3-A684-3B6AE61E9037}">
      <dgm:prSet custT="1"/>
      <dgm:spPr/>
      <dgm:t>
        <a:bodyPr/>
        <a:lstStyle/>
        <a:p>
          <a:r>
            <a:rPr lang="el-GR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Οργάνωση</a:t>
          </a:r>
          <a:endParaRPr lang="el-GR" sz="2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96B637-2C52-4F46-BACD-DB2BB30914A9}" type="parTrans" cxnId="{26A57111-03EC-4FFC-A643-9A8771466B89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DE6915C-C523-4B50-9DB4-F3D21EEBA9E3}" type="sibTrans" cxnId="{26A57111-03EC-4FFC-A643-9A8771466B89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FEC4FFF-EF1D-40C6-ABC6-ED144189885E}">
      <dgm:prSet custT="1"/>
      <dgm:spPr/>
      <dgm:t>
        <a:bodyPr/>
        <a:lstStyle/>
        <a:p>
          <a:r>
            <a:rPr lang="el-GR" sz="2000" i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Μηχανή γραφικών</a:t>
          </a:r>
        </a:p>
      </dgm:t>
    </dgm:pt>
    <dgm:pt modelId="{C84F8B11-1D6A-41BA-A9FA-E01ED657C8BD}" type="parTrans" cxnId="{137B83FE-9D0F-4440-8781-E7CBEA66D7C7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10883-47D0-4FB6-9A37-792505086C1F}" type="sibTrans" cxnId="{137B83FE-9D0F-4440-8781-E7CBEA66D7C7}">
      <dgm:prSet/>
      <dgm:spPr/>
      <dgm:t>
        <a:bodyPr/>
        <a:lstStyle/>
        <a:p>
          <a:endParaRPr lang="el-GR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67B6E71-0A71-4AB9-BD3C-783CCD6C2F2E}" type="pres">
      <dgm:prSet presAssocID="{707C1E91-9230-4AAF-A821-F6B67B72ADDC}" presName="Name0" presStyleCnt="0">
        <dgm:presLayoutVars>
          <dgm:chMax/>
          <dgm:chPref/>
          <dgm:dir/>
        </dgm:presLayoutVars>
      </dgm:prSet>
      <dgm:spPr/>
    </dgm:pt>
    <dgm:pt modelId="{EB7AE250-F58D-420D-9771-563F20EEBC4F}" type="pres">
      <dgm:prSet presAssocID="{054D8011-9769-422D-9064-FA3F40300BE7}" presName="parenttextcomposite" presStyleCnt="0"/>
      <dgm:spPr/>
    </dgm:pt>
    <dgm:pt modelId="{AE1F706D-E9F1-436F-9320-0135AC3CE59F}" type="pres">
      <dgm:prSet presAssocID="{054D8011-9769-422D-9064-FA3F40300BE7}" presName="parenttext" presStyleLbl="revTx" presStyleIdx="0" presStyleCnt="5">
        <dgm:presLayoutVars>
          <dgm:chMax/>
          <dgm:chPref val="2"/>
          <dgm:bulletEnabled val="1"/>
        </dgm:presLayoutVars>
      </dgm:prSet>
      <dgm:spPr/>
    </dgm:pt>
    <dgm:pt modelId="{68DFAA2A-6AE1-4FBE-9F8B-E25BFBB34AFF}" type="pres">
      <dgm:prSet presAssocID="{054D8011-9769-422D-9064-FA3F40300BE7}" presName="parallelogramComposite" presStyleCnt="0"/>
      <dgm:spPr/>
    </dgm:pt>
    <dgm:pt modelId="{2B5E6B17-1CE7-4F52-A8E9-C4952A5B4A2D}" type="pres">
      <dgm:prSet presAssocID="{054D8011-9769-422D-9064-FA3F40300BE7}" presName="parallelogram1" presStyleLbl="alignNode1" presStyleIdx="0" presStyleCnt="35"/>
      <dgm:spPr/>
    </dgm:pt>
    <dgm:pt modelId="{26E94178-1029-41FC-8EFF-5D5D5EFA6103}" type="pres">
      <dgm:prSet presAssocID="{054D8011-9769-422D-9064-FA3F40300BE7}" presName="parallelogram2" presStyleLbl="alignNode1" presStyleIdx="1" presStyleCnt="35"/>
      <dgm:spPr/>
    </dgm:pt>
    <dgm:pt modelId="{E37E312C-311A-4672-90B1-791346163D0B}" type="pres">
      <dgm:prSet presAssocID="{054D8011-9769-422D-9064-FA3F40300BE7}" presName="parallelogram3" presStyleLbl="alignNode1" presStyleIdx="2" presStyleCnt="35"/>
      <dgm:spPr/>
    </dgm:pt>
    <dgm:pt modelId="{E4C47392-861A-475E-8D19-55B8FC22479D}" type="pres">
      <dgm:prSet presAssocID="{054D8011-9769-422D-9064-FA3F40300BE7}" presName="parallelogram4" presStyleLbl="alignNode1" presStyleIdx="3" presStyleCnt="35"/>
      <dgm:spPr/>
    </dgm:pt>
    <dgm:pt modelId="{164A7AE1-2476-4EA0-9153-B28806AEA89F}" type="pres">
      <dgm:prSet presAssocID="{054D8011-9769-422D-9064-FA3F40300BE7}" presName="parallelogram5" presStyleLbl="alignNode1" presStyleIdx="4" presStyleCnt="35"/>
      <dgm:spPr/>
    </dgm:pt>
    <dgm:pt modelId="{E88DC0F8-1ED6-4E20-8446-2C3C611CD3F1}" type="pres">
      <dgm:prSet presAssocID="{054D8011-9769-422D-9064-FA3F40300BE7}" presName="parallelogram6" presStyleLbl="alignNode1" presStyleIdx="5" presStyleCnt="35"/>
      <dgm:spPr/>
    </dgm:pt>
    <dgm:pt modelId="{98DB8D43-0256-4AB3-9124-8ADFB8545543}" type="pres">
      <dgm:prSet presAssocID="{054D8011-9769-422D-9064-FA3F40300BE7}" presName="parallelogram7" presStyleLbl="alignNode1" presStyleIdx="6" presStyleCnt="35"/>
      <dgm:spPr/>
    </dgm:pt>
    <dgm:pt modelId="{A0B44654-76F9-4801-BE43-3C3A0A5FD525}" type="pres">
      <dgm:prSet presAssocID="{CBFB1491-7449-4D70-BE2D-D0ECCDF762BA}" presName="sibTrans" presStyleCnt="0"/>
      <dgm:spPr/>
    </dgm:pt>
    <dgm:pt modelId="{E04F3E92-C0F9-440B-8ECB-7D534CDF3D08}" type="pres">
      <dgm:prSet presAssocID="{7E34EEE2-6964-4947-9482-959EB052A2EA}" presName="parenttextcomposite" presStyleCnt="0"/>
      <dgm:spPr/>
    </dgm:pt>
    <dgm:pt modelId="{9188B4F5-DBC5-4B94-BC7D-67E452C539F3}" type="pres">
      <dgm:prSet presAssocID="{7E34EEE2-6964-4947-9482-959EB052A2EA}" presName="parenttext" presStyleLbl="revTx" presStyleIdx="1" presStyleCnt="5">
        <dgm:presLayoutVars>
          <dgm:chMax/>
          <dgm:chPref val="2"/>
          <dgm:bulletEnabled val="1"/>
        </dgm:presLayoutVars>
      </dgm:prSet>
      <dgm:spPr/>
    </dgm:pt>
    <dgm:pt modelId="{8497FA4D-EAE7-4DB1-9EC7-3729DCFAE4D5}" type="pres">
      <dgm:prSet presAssocID="{7E34EEE2-6964-4947-9482-959EB052A2EA}" presName="parallelogramComposite" presStyleCnt="0"/>
      <dgm:spPr/>
    </dgm:pt>
    <dgm:pt modelId="{A8686F71-72E5-4F5C-AE6B-00F0455AB4FA}" type="pres">
      <dgm:prSet presAssocID="{7E34EEE2-6964-4947-9482-959EB052A2EA}" presName="parallelogram1" presStyleLbl="alignNode1" presStyleIdx="7" presStyleCnt="35"/>
      <dgm:spPr/>
    </dgm:pt>
    <dgm:pt modelId="{94632CC1-7AC8-425D-B198-252B4230556D}" type="pres">
      <dgm:prSet presAssocID="{7E34EEE2-6964-4947-9482-959EB052A2EA}" presName="parallelogram2" presStyleLbl="alignNode1" presStyleIdx="8" presStyleCnt="35"/>
      <dgm:spPr/>
    </dgm:pt>
    <dgm:pt modelId="{FE168185-6DED-4FDA-AEC5-B13E71E84767}" type="pres">
      <dgm:prSet presAssocID="{7E34EEE2-6964-4947-9482-959EB052A2EA}" presName="parallelogram3" presStyleLbl="alignNode1" presStyleIdx="9" presStyleCnt="35"/>
      <dgm:spPr/>
    </dgm:pt>
    <dgm:pt modelId="{9D5B1DE6-B956-4AA2-837D-D0F704F42296}" type="pres">
      <dgm:prSet presAssocID="{7E34EEE2-6964-4947-9482-959EB052A2EA}" presName="parallelogram4" presStyleLbl="alignNode1" presStyleIdx="10" presStyleCnt="35"/>
      <dgm:spPr/>
    </dgm:pt>
    <dgm:pt modelId="{85E1BB5A-CC5A-4B5C-BAA1-6BC8D134ADBB}" type="pres">
      <dgm:prSet presAssocID="{7E34EEE2-6964-4947-9482-959EB052A2EA}" presName="parallelogram5" presStyleLbl="alignNode1" presStyleIdx="11" presStyleCnt="35"/>
      <dgm:spPr/>
    </dgm:pt>
    <dgm:pt modelId="{E283F160-3C7A-469C-BB1C-0A6653C05679}" type="pres">
      <dgm:prSet presAssocID="{7E34EEE2-6964-4947-9482-959EB052A2EA}" presName="parallelogram6" presStyleLbl="alignNode1" presStyleIdx="12" presStyleCnt="35"/>
      <dgm:spPr/>
    </dgm:pt>
    <dgm:pt modelId="{2226BA7E-E176-4B39-BFB3-26EABEF6652D}" type="pres">
      <dgm:prSet presAssocID="{7E34EEE2-6964-4947-9482-959EB052A2EA}" presName="parallelogram7" presStyleLbl="alignNode1" presStyleIdx="13" presStyleCnt="35"/>
      <dgm:spPr/>
    </dgm:pt>
    <dgm:pt modelId="{8C64533F-1F8F-43FF-BF74-4DBD9B0D9B41}" type="pres">
      <dgm:prSet presAssocID="{0ADCFAE2-14DB-43A7-9D62-CB4FA1D8CA5B}" presName="sibTrans" presStyleCnt="0"/>
      <dgm:spPr/>
    </dgm:pt>
    <dgm:pt modelId="{BCDB30C5-0D71-4974-BECC-066B41EFE8B8}" type="pres">
      <dgm:prSet presAssocID="{BE36255B-9918-4A69-A9AD-B7DC622B2807}" presName="parenttextcomposite" presStyleCnt="0"/>
      <dgm:spPr/>
    </dgm:pt>
    <dgm:pt modelId="{85ECED80-FCD4-4383-8630-644E8AAECC9A}" type="pres">
      <dgm:prSet presAssocID="{BE36255B-9918-4A69-A9AD-B7DC622B2807}" presName="parenttext" presStyleLbl="revTx" presStyleIdx="2" presStyleCnt="5">
        <dgm:presLayoutVars>
          <dgm:chMax/>
          <dgm:chPref val="2"/>
          <dgm:bulletEnabled val="1"/>
        </dgm:presLayoutVars>
      </dgm:prSet>
      <dgm:spPr/>
    </dgm:pt>
    <dgm:pt modelId="{8AFD10B3-D66A-46BB-93ED-21F95797D5C0}" type="pres">
      <dgm:prSet presAssocID="{BE36255B-9918-4A69-A9AD-B7DC622B2807}" presName="parallelogramComposite" presStyleCnt="0"/>
      <dgm:spPr/>
    </dgm:pt>
    <dgm:pt modelId="{DF6818AA-E303-46FD-998E-D9690CD9803D}" type="pres">
      <dgm:prSet presAssocID="{BE36255B-9918-4A69-A9AD-B7DC622B2807}" presName="parallelogram1" presStyleLbl="alignNode1" presStyleIdx="14" presStyleCnt="35"/>
      <dgm:spPr/>
    </dgm:pt>
    <dgm:pt modelId="{1C914F6C-9971-4622-9E99-14018ADDBA02}" type="pres">
      <dgm:prSet presAssocID="{BE36255B-9918-4A69-A9AD-B7DC622B2807}" presName="parallelogram2" presStyleLbl="alignNode1" presStyleIdx="15" presStyleCnt="35"/>
      <dgm:spPr/>
    </dgm:pt>
    <dgm:pt modelId="{4930C049-D201-4D9A-A1C0-260756CFFE3C}" type="pres">
      <dgm:prSet presAssocID="{BE36255B-9918-4A69-A9AD-B7DC622B2807}" presName="parallelogram3" presStyleLbl="alignNode1" presStyleIdx="16" presStyleCnt="35"/>
      <dgm:spPr/>
    </dgm:pt>
    <dgm:pt modelId="{83A1C387-4865-477E-B592-EFA5665AF188}" type="pres">
      <dgm:prSet presAssocID="{BE36255B-9918-4A69-A9AD-B7DC622B2807}" presName="parallelogram4" presStyleLbl="alignNode1" presStyleIdx="17" presStyleCnt="35"/>
      <dgm:spPr/>
    </dgm:pt>
    <dgm:pt modelId="{8C1E17D5-4B63-49AC-A9BC-C30F7E080698}" type="pres">
      <dgm:prSet presAssocID="{BE36255B-9918-4A69-A9AD-B7DC622B2807}" presName="parallelogram5" presStyleLbl="alignNode1" presStyleIdx="18" presStyleCnt="35"/>
      <dgm:spPr/>
    </dgm:pt>
    <dgm:pt modelId="{8C5A0CB5-7057-46D4-9465-1B728FE0C38F}" type="pres">
      <dgm:prSet presAssocID="{BE36255B-9918-4A69-A9AD-B7DC622B2807}" presName="parallelogram6" presStyleLbl="alignNode1" presStyleIdx="19" presStyleCnt="35"/>
      <dgm:spPr/>
    </dgm:pt>
    <dgm:pt modelId="{2932E659-8BB4-4BFE-8400-7B58A6E439ED}" type="pres">
      <dgm:prSet presAssocID="{BE36255B-9918-4A69-A9AD-B7DC622B2807}" presName="parallelogram7" presStyleLbl="alignNode1" presStyleIdx="20" presStyleCnt="35"/>
      <dgm:spPr/>
    </dgm:pt>
    <dgm:pt modelId="{5918DDE6-721B-411E-8086-A9E672862CE8}" type="pres">
      <dgm:prSet presAssocID="{D493EE2C-219F-4579-8889-51F3BE0D1D10}" presName="sibTrans" presStyleCnt="0"/>
      <dgm:spPr/>
    </dgm:pt>
    <dgm:pt modelId="{407D7FE2-5644-4B6D-A168-EAD983AB694B}" type="pres">
      <dgm:prSet presAssocID="{1A92E90A-0853-44A3-A684-3B6AE61E9037}" presName="parenttextcomposite" presStyleCnt="0"/>
      <dgm:spPr/>
    </dgm:pt>
    <dgm:pt modelId="{4A25A0E8-DE2F-4551-AA32-DC4040201917}" type="pres">
      <dgm:prSet presAssocID="{1A92E90A-0853-44A3-A684-3B6AE61E9037}" presName="parenttext" presStyleLbl="revTx" presStyleIdx="3" presStyleCnt="5">
        <dgm:presLayoutVars>
          <dgm:chMax/>
          <dgm:chPref val="2"/>
          <dgm:bulletEnabled val="1"/>
        </dgm:presLayoutVars>
      </dgm:prSet>
      <dgm:spPr/>
    </dgm:pt>
    <dgm:pt modelId="{81622221-709F-48D2-9A28-5A6012D156DF}" type="pres">
      <dgm:prSet presAssocID="{1A92E90A-0853-44A3-A684-3B6AE61E9037}" presName="parallelogramComposite" presStyleCnt="0"/>
      <dgm:spPr/>
    </dgm:pt>
    <dgm:pt modelId="{7384AF9F-7F25-4687-991D-ACC347061B75}" type="pres">
      <dgm:prSet presAssocID="{1A92E90A-0853-44A3-A684-3B6AE61E9037}" presName="parallelogram1" presStyleLbl="alignNode1" presStyleIdx="21" presStyleCnt="35"/>
      <dgm:spPr/>
    </dgm:pt>
    <dgm:pt modelId="{EB65BAC6-1ED2-4746-9462-AEDCD86BD968}" type="pres">
      <dgm:prSet presAssocID="{1A92E90A-0853-44A3-A684-3B6AE61E9037}" presName="parallelogram2" presStyleLbl="alignNode1" presStyleIdx="22" presStyleCnt="35"/>
      <dgm:spPr/>
    </dgm:pt>
    <dgm:pt modelId="{6635D1E4-69A9-4682-9078-73BA636E7318}" type="pres">
      <dgm:prSet presAssocID="{1A92E90A-0853-44A3-A684-3B6AE61E9037}" presName="parallelogram3" presStyleLbl="alignNode1" presStyleIdx="23" presStyleCnt="35"/>
      <dgm:spPr/>
    </dgm:pt>
    <dgm:pt modelId="{9CC8E58C-9F03-4F00-8D19-14D2E7661550}" type="pres">
      <dgm:prSet presAssocID="{1A92E90A-0853-44A3-A684-3B6AE61E9037}" presName="parallelogram4" presStyleLbl="alignNode1" presStyleIdx="24" presStyleCnt="35"/>
      <dgm:spPr/>
    </dgm:pt>
    <dgm:pt modelId="{5610EC75-D59E-4AC8-9B70-1E65131100EF}" type="pres">
      <dgm:prSet presAssocID="{1A92E90A-0853-44A3-A684-3B6AE61E9037}" presName="parallelogram5" presStyleLbl="alignNode1" presStyleIdx="25" presStyleCnt="35"/>
      <dgm:spPr/>
    </dgm:pt>
    <dgm:pt modelId="{4BCE3A31-0F32-4D4D-8389-6AC1126E8434}" type="pres">
      <dgm:prSet presAssocID="{1A92E90A-0853-44A3-A684-3B6AE61E9037}" presName="parallelogram6" presStyleLbl="alignNode1" presStyleIdx="26" presStyleCnt="35"/>
      <dgm:spPr/>
    </dgm:pt>
    <dgm:pt modelId="{BC395E77-BC2F-49EC-BEB9-82A1BFEF88F0}" type="pres">
      <dgm:prSet presAssocID="{1A92E90A-0853-44A3-A684-3B6AE61E9037}" presName="parallelogram7" presStyleLbl="alignNode1" presStyleIdx="27" presStyleCnt="35"/>
      <dgm:spPr/>
    </dgm:pt>
    <dgm:pt modelId="{B963D944-1864-469D-BDC7-3FE1DD6C81EB}" type="pres">
      <dgm:prSet presAssocID="{2DE6915C-C523-4B50-9DB4-F3D21EEBA9E3}" presName="sibTrans" presStyleCnt="0"/>
      <dgm:spPr/>
    </dgm:pt>
    <dgm:pt modelId="{0A2F0806-D853-47B3-9BC6-13EEAD370A4C}" type="pres">
      <dgm:prSet presAssocID="{DFEC4FFF-EF1D-40C6-ABC6-ED144189885E}" presName="parenttextcomposite" presStyleCnt="0"/>
      <dgm:spPr/>
    </dgm:pt>
    <dgm:pt modelId="{62D209E1-CEA2-4EB3-97DF-7C50F15F5290}" type="pres">
      <dgm:prSet presAssocID="{DFEC4FFF-EF1D-40C6-ABC6-ED144189885E}" presName="parenttext" presStyleLbl="revTx" presStyleIdx="4" presStyleCnt="5">
        <dgm:presLayoutVars>
          <dgm:chMax/>
          <dgm:chPref val="2"/>
          <dgm:bulletEnabled val="1"/>
        </dgm:presLayoutVars>
      </dgm:prSet>
      <dgm:spPr/>
    </dgm:pt>
    <dgm:pt modelId="{92468859-0E08-4813-A870-22709CF3D50A}" type="pres">
      <dgm:prSet presAssocID="{DFEC4FFF-EF1D-40C6-ABC6-ED144189885E}" presName="parallelogramComposite" presStyleCnt="0"/>
      <dgm:spPr/>
    </dgm:pt>
    <dgm:pt modelId="{440A2F3E-E195-469E-B8FE-7D922193D06C}" type="pres">
      <dgm:prSet presAssocID="{DFEC4FFF-EF1D-40C6-ABC6-ED144189885E}" presName="parallelogram1" presStyleLbl="alignNode1" presStyleIdx="28" presStyleCnt="35"/>
      <dgm:spPr/>
    </dgm:pt>
    <dgm:pt modelId="{543276FB-38B3-4A9D-9B08-7FE662B2C507}" type="pres">
      <dgm:prSet presAssocID="{DFEC4FFF-EF1D-40C6-ABC6-ED144189885E}" presName="parallelogram2" presStyleLbl="alignNode1" presStyleIdx="29" presStyleCnt="35"/>
      <dgm:spPr/>
    </dgm:pt>
    <dgm:pt modelId="{8482ACEB-2C22-41F1-8295-AE54CAB00B4D}" type="pres">
      <dgm:prSet presAssocID="{DFEC4FFF-EF1D-40C6-ABC6-ED144189885E}" presName="parallelogram3" presStyleLbl="alignNode1" presStyleIdx="30" presStyleCnt="35"/>
      <dgm:spPr/>
    </dgm:pt>
    <dgm:pt modelId="{F7A6F742-618A-408D-8DC9-9B7E48E6BE13}" type="pres">
      <dgm:prSet presAssocID="{DFEC4FFF-EF1D-40C6-ABC6-ED144189885E}" presName="parallelogram4" presStyleLbl="alignNode1" presStyleIdx="31" presStyleCnt="35"/>
      <dgm:spPr/>
    </dgm:pt>
    <dgm:pt modelId="{7EE597A9-B5C7-4A2F-A031-D6E6AFDF9CC5}" type="pres">
      <dgm:prSet presAssocID="{DFEC4FFF-EF1D-40C6-ABC6-ED144189885E}" presName="parallelogram5" presStyleLbl="alignNode1" presStyleIdx="32" presStyleCnt="35"/>
      <dgm:spPr/>
    </dgm:pt>
    <dgm:pt modelId="{482AE4EE-95D0-4664-8DAD-40CEE3813CDB}" type="pres">
      <dgm:prSet presAssocID="{DFEC4FFF-EF1D-40C6-ABC6-ED144189885E}" presName="parallelogram6" presStyleLbl="alignNode1" presStyleIdx="33" presStyleCnt="35"/>
      <dgm:spPr/>
    </dgm:pt>
    <dgm:pt modelId="{C5D685F7-536A-40F9-AE27-D045908522ED}" type="pres">
      <dgm:prSet presAssocID="{DFEC4FFF-EF1D-40C6-ABC6-ED144189885E}" presName="parallelogram7" presStyleLbl="alignNode1" presStyleIdx="34" presStyleCnt="35"/>
      <dgm:spPr/>
    </dgm:pt>
  </dgm:ptLst>
  <dgm:cxnLst>
    <dgm:cxn modelId="{26A57111-03EC-4FFC-A643-9A8771466B89}" srcId="{707C1E91-9230-4AAF-A821-F6B67B72ADDC}" destId="{1A92E90A-0853-44A3-A684-3B6AE61E9037}" srcOrd="3" destOrd="0" parTransId="{CF96B637-2C52-4F46-BACD-DB2BB30914A9}" sibTransId="{2DE6915C-C523-4B50-9DB4-F3D21EEBA9E3}"/>
    <dgm:cxn modelId="{A118AB76-F30D-416A-A720-9A9FA18F6BC9}" type="presOf" srcId="{1A92E90A-0853-44A3-A684-3B6AE61E9037}" destId="{4A25A0E8-DE2F-4551-AA32-DC4040201917}" srcOrd="0" destOrd="0" presId="urn:microsoft.com/office/officeart/2008/layout/VerticalAccentList"/>
    <dgm:cxn modelId="{7BEA557B-A034-47F6-9D37-739D49CA5DC6}" type="presOf" srcId="{707C1E91-9230-4AAF-A821-F6B67B72ADDC}" destId="{267B6E71-0A71-4AB9-BD3C-783CCD6C2F2E}" srcOrd="0" destOrd="0" presId="urn:microsoft.com/office/officeart/2008/layout/VerticalAccentList"/>
    <dgm:cxn modelId="{6D422C9D-076E-44BE-B006-CA26DD63A3A7}" type="presOf" srcId="{7E34EEE2-6964-4947-9482-959EB052A2EA}" destId="{9188B4F5-DBC5-4B94-BC7D-67E452C539F3}" srcOrd="0" destOrd="0" presId="urn:microsoft.com/office/officeart/2008/layout/VerticalAccentList"/>
    <dgm:cxn modelId="{F114B59D-4210-413F-9C74-3D83D26D2E03}" type="presOf" srcId="{BE36255B-9918-4A69-A9AD-B7DC622B2807}" destId="{85ECED80-FCD4-4383-8630-644E8AAECC9A}" srcOrd="0" destOrd="0" presId="urn:microsoft.com/office/officeart/2008/layout/VerticalAccentList"/>
    <dgm:cxn modelId="{652FBFA5-3AA6-4E49-90B6-9EAFDF867D3A}" type="presOf" srcId="{054D8011-9769-422D-9064-FA3F40300BE7}" destId="{AE1F706D-E9F1-436F-9320-0135AC3CE59F}" srcOrd="0" destOrd="0" presId="urn:microsoft.com/office/officeart/2008/layout/VerticalAccentList"/>
    <dgm:cxn modelId="{9E4CCCA9-7BCA-4CE8-B6AC-26EB2F7BC1C2}" type="presOf" srcId="{DFEC4FFF-EF1D-40C6-ABC6-ED144189885E}" destId="{62D209E1-CEA2-4EB3-97DF-7C50F15F5290}" srcOrd="0" destOrd="0" presId="urn:microsoft.com/office/officeart/2008/layout/VerticalAccentList"/>
    <dgm:cxn modelId="{D1880CB5-671C-4875-A21C-A5A009983348}" srcId="{707C1E91-9230-4AAF-A821-F6B67B72ADDC}" destId="{BE36255B-9918-4A69-A9AD-B7DC622B2807}" srcOrd="2" destOrd="0" parTransId="{F97E51D6-F555-4112-9E77-5259A26B7C0A}" sibTransId="{D493EE2C-219F-4579-8889-51F3BE0D1D10}"/>
    <dgm:cxn modelId="{7106C3CF-7988-4C52-89C4-E788C587DF5C}" srcId="{707C1E91-9230-4AAF-A821-F6B67B72ADDC}" destId="{054D8011-9769-422D-9064-FA3F40300BE7}" srcOrd="0" destOrd="0" parTransId="{1A0D15E8-D926-4957-854D-8E392B9BC95E}" sibTransId="{CBFB1491-7449-4D70-BE2D-D0ECCDF762BA}"/>
    <dgm:cxn modelId="{FEAD79E8-D815-4662-A882-DF4C3CBADBAB}" srcId="{707C1E91-9230-4AAF-A821-F6B67B72ADDC}" destId="{7E34EEE2-6964-4947-9482-959EB052A2EA}" srcOrd="1" destOrd="0" parTransId="{445D585E-34FC-4BE0-9CB5-C297CCEF3F60}" sibTransId="{0ADCFAE2-14DB-43A7-9D62-CB4FA1D8CA5B}"/>
    <dgm:cxn modelId="{137B83FE-9D0F-4440-8781-E7CBEA66D7C7}" srcId="{707C1E91-9230-4AAF-A821-F6B67B72ADDC}" destId="{DFEC4FFF-EF1D-40C6-ABC6-ED144189885E}" srcOrd="4" destOrd="0" parTransId="{C84F8B11-1D6A-41BA-A9FA-E01ED657C8BD}" sibTransId="{AEE10883-47D0-4FB6-9A37-792505086C1F}"/>
    <dgm:cxn modelId="{A4BA8E92-0666-4223-B0E0-A107D5A78088}" type="presParOf" srcId="{267B6E71-0A71-4AB9-BD3C-783CCD6C2F2E}" destId="{EB7AE250-F58D-420D-9771-563F20EEBC4F}" srcOrd="0" destOrd="0" presId="urn:microsoft.com/office/officeart/2008/layout/VerticalAccentList"/>
    <dgm:cxn modelId="{4C550C81-F3AE-4CD8-85B7-D452F5375A2A}" type="presParOf" srcId="{EB7AE250-F58D-420D-9771-563F20EEBC4F}" destId="{AE1F706D-E9F1-436F-9320-0135AC3CE59F}" srcOrd="0" destOrd="0" presId="urn:microsoft.com/office/officeart/2008/layout/VerticalAccentList"/>
    <dgm:cxn modelId="{B9880DC6-32F8-4783-9975-F7690BC3A274}" type="presParOf" srcId="{267B6E71-0A71-4AB9-BD3C-783CCD6C2F2E}" destId="{68DFAA2A-6AE1-4FBE-9F8B-E25BFBB34AFF}" srcOrd="1" destOrd="0" presId="urn:microsoft.com/office/officeart/2008/layout/VerticalAccentList"/>
    <dgm:cxn modelId="{15C3902D-E1F0-4222-89F4-65AC432F205A}" type="presParOf" srcId="{68DFAA2A-6AE1-4FBE-9F8B-E25BFBB34AFF}" destId="{2B5E6B17-1CE7-4F52-A8E9-C4952A5B4A2D}" srcOrd="0" destOrd="0" presId="urn:microsoft.com/office/officeart/2008/layout/VerticalAccentList"/>
    <dgm:cxn modelId="{37A1E95C-28E1-4E21-880E-46CDE744A768}" type="presParOf" srcId="{68DFAA2A-6AE1-4FBE-9F8B-E25BFBB34AFF}" destId="{26E94178-1029-41FC-8EFF-5D5D5EFA6103}" srcOrd="1" destOrd="0" presId="urn:microsoft.com/office/officeart/2008/layout/VerticalAccentList"/>
    <dgm:cxn modelId="{AC0FE0B9-B34E-458C-B9BE-6C108FB1C117}" type="presParOf" srcId="{68DFAA2A-6AE1-4FBE-9F8B-E25BFBB34AFF}" destId="{E37E312C-311A-4672-90B1-791346163D0B}" srcOrd="2" destOrd="0" presId="urn:microsoft.com/office/officeart/2008/layout/VerticalAccentList"/>
    <dgm:cxn modelId="{ECF89883-2F5D-47C6-A9DD-6F33B50EFD2D}" type="presParOf" srcId="{68DFAA2A-6AE1-4FBE-9F8B-E25BFBB34AFF}" destId="{E4C47392-861A-475E-8D19-55B8FC22479D}" srcOrd="3" destOrd="0" presId="urn:microsoft.com/office/officeart/2008/layout/VerticalAccentList"/>
    <dgm:cxn modelId="{8B2DE38A-0B3E-4473-8B47-ED81D46A9CB7}" type="presParOf" srcId="{68DFAA2A-6AE1-4FBE-9F8B-E25BFBB34AFF}" destId="{164A7AE1-2476-4EA0-9153-B28806AEA89F}" srcOrd="4" destOrd="0" presId="urn:microsoft.com/office/officeart/2008/layout/VerticalAccentList"/>
    <dgm:cxn modelId="{0D2FF849-819A-4020-A313-09A8CE5AF89A}" type="presParOf" srcId="{68DFAA2A-6AE1-4FBE-9F8B-E25BFBB34AFF}" destId="{E88DC0F8-1ED6-4E20-8446-2C3C611CD3F1}" srcOrd="5" destOrd="0" presId="urn:microsoft.com/office/officeart/2008/layout/VerticalAccentList"/>
    <dgm:cxn modelId="{B2D2EC0E-CAC8-4A83-9783-6B870BD3FBE5}" type="presParOf" srcId="{68DFAA2A-6AE1-4FBE-9F8B-E25BFBB34AFF}" destId="{98DB8D43-0256-4AB3-9124-8ADFB8545543}" srcOrd="6" destOrd="0" presId="urn:microsoft.com/office/officeart/2008/layout/VerticalAccentList"/>
    <dgm:cxn modelId="{9D4B8B23-F650-43EC-9BE0-7266D1C7F3F7}" type="presParOf" srcId="{267B6E71-0A71-4AB9-BD3C-783CCD6C2F2E}" destId="{A0B44654-76F9-4801-BE43-3C3A0A5FD525}" srcOrd="2" destOrd="0" presId="urn:microsoft.com/office/officeart/2008/layout/VerticalAccentList"/>
    <dgm:cxn modelId="{B0619A26-D918-4D26-8593-74B589380DDD}" type="presParOf" srcId="{267B6E71-0A71-4AB9-BD3C-783CCD6C2F2E}" destId="{E04F3E92-C0F9-440B-8ECB-7D534CDF3D08}" srcOrd="3" destOrd="0" presId="urn:microsoft.com/office/officeart/2008/layout/VerticalAccentList"/>
    <dgm:cxn modelId="{0F3841CC-336F-44DF-9D2F-FD8BEE4D4102}" type="presParOf" srcId="{E04F3E92-C0F9-440B-8ECB-7D534CDF3D08}" destId="{9188B4F5-DBC5-4B94-BC7D-67E452C539F3}" srcOrd="0" destOrd="0" presId="urn:microsoft.com/office/officeart/2008/layout/VerticalAccentList"/>
    <dgm:cxn modelId="{628BAF3A-DE72-4A21-AC0F-A28A4FE24C0C}" type="presParOf" srcId="{267B6E71-0A71-4AB9-BD3C-783CCD6C2F2E}" destId="{8497FA4D-EAE7-4DB1-9EC7-3729DCFAE4D5}" srcOrd="4" destOrd="0" presId="urn:microsoft.com/office/officeart/2008/layout/VerticalAccentList"/>
    <dgm:cxn modelId="{6D806D7F-A61B-41FC-9DE1-0AA50601C216}" type="presParOf" srcId="{8497FA4D-EAE7-4DB1-9EC7-3729DCFAE4D5}" destId="{A8686F71-72E5-4F5C-AE6B-00F0455AB4FA}" srcOrd="0" destOrd="0" presId="urn:microsoft.com/office/officeart/2008/layout/VerticalAccentList"/>
    <dgm:cxn modelId="{C77184D9-D85E-45EC-A826-DF0920D765EF}" type="presParOf" srcId="{8497FA4D-EAE7-4DB1-9EC7-3729DCFAE4D5}" destId="{94632CC1-7AC8-425D-B198-252B4230556D}" srcOrd="1" destOrd="0" presId="urn:microsoft.com/office/officeart/2008/layout/VerticalAccentList"/>
    <dgm:cxn modelId="{D184C7B1-6E01-48AA-9E6E-25529FEC765F}" type="presParOf" srcId="{8497FA4D-EAE7-4DB1-9EC7-3729DCFAE4D5}" destId="{FE168185-6DED-4FDA-AEC5-B13E71E84767}" srcOrd="2" destOrd="0" presId="urn:microsoft.com/office/officeart/2008/layout/VerticalAccentList"/>
    <dgm:cxn modelId="{533DC29A-2CCF-488D-87B8-2CBF616C81E6}" type="presParOf" srcId="{8497FA4D-EAE7-4DB1-9EC7-3729DCFAE4D5}" destId="{9D5B1DE6-B956-4AA2-837D-D0F704F42296}" srcOrd="3" destOrd="0" presId="urn:microsoft.com/office/officeart/2008/layout/VerticalAccentList"/>
    <dgm:cxn modelId="{3CB08B64-F3A9-431A-886E-A141AF719A8F}" type="presParOf" srcId="{8497FA4D-EAE7-4DB1-9EC7-3729DCFAE4D5}" destId="{85E1BB5A-CC5A-4B5C-BAA1-6BC8D134ADBB}" srcOrd="4" destOrd="0" presId="urn:microsoft.com/office/officeart/2008/layout/VerticalAccentList"/>
    <dgm:cxn modelId="{A6826128-017C-460C-9007-57D803AADF3B}" type="presParOf" srcId="{8497FA4D-EAE7-4DB1-9EC7-3729DCFAE4D5}" destId="{E283F160-3C7A-469C-BB1C-0A6653C05679}" srcOrd="5" destOrd="0" presId="urn:microsoft.com/office/officeart/2008/layout/VerticalAccentList"/>
    <dgm:cxn modelId="{11B23428-8B80-43A1-9178-D99A974141E1}" type="presParOf" srcId="{8497FA4D-EAE7-4DB1-9EC7-3729DCFAE4D5}" destId="{2226BA7E-E176-4B39-BFB3-26EABEF6652D}" srcOrd="6" destOrd="0" presId="urn:microsoft.com/office/officeart/2008/layout/VerticalAccentList"/>
    <dgm:cxn modelId="{AF23CD08-AB99-4CDD-BF46-90FB2F74F068}" type="presParOf" srcId="{267B6E71-0A71-4AB9-BD3C-783CCD6C2F2E}" destId="{8C64533F-1F8F-43FF-BF74-4DBD9B0D9B41}" srcOrd="5" destOrd="0" presId="urn:microsoft.com/office/officeart/2008/layout/VerticalAccentList"/>
    <dgm:cxn modelId="{EAC36F7F-80FE-4A73-8B8F-E5AF8B786A3E}" type="presParOf" srcId="{267B6E71-0A71-4AB9-BD3C-783CCD6C2F2E}" destId="{BCDB30C5-0D71-4974-BECC-066B41EFE8B8}" srcOrd="6" destOrd="0" presId="urn:microsoft.com/office/officeart/2008/layout/VerticalAccentList"/>
    <dgm:cxn modelId="{A13BC3C8-AEC3-4948-8755-C56A7121C110}" type="presParOf" srcId="{BCDB30C5-0D71-4974-BECC-066B41EFE8B8}" destId="{85ECED80-FCD4-4383-8630-644E8AAECC9A}" srcOrd="0" destOrd="0" presId="urn:microsoft.com/office/officeart/2008/layout/VerticalAccentList"/>
    <dgm:cxn modelId="{1D5B8AF1-02E6-48F0-BD27-FD4199D1DBD6}" type="presParOf" srcId="{267B6E71-0A71-4AB9-BD3C-783CCD6C2F2E}" destId="{8AFD10B3-D66A-46BB-93ED-21F95797D5C0}" srcOrd="7" destOrd="0" presId="urn:microsoft.com/office/officeart/2008/layout/VerticalAccentList"/>
    <dgm:cxn modelId="{8DC509EB-152C-47A9-BD3F-C23595F5403B}" type="presParOf" srcId="{8AFD10B3-D66A-46BB-93ED-21F95797D5C0}" destId="{DF6818AA-E303-46FD-998E-D9690CD9803D}" srcOrd="0" destOrd="0" presId="urn:microsoft.com/office/officeart/2008/layout/VerticalAccentList"/>
    <dgm:cxn modelId="{3635D401-93CD-477D-8206-7BCDCCEA92AF}" type="presParOf" srcId="{8AFD10B3-D66A-46BB-93ED-21F95797D5C0}" destId="{1C914F6C-9971-4622-9E99-14018ADDBA02}" srcOrd="1" destOrd="0" presId="urn:microsoft.com/office/officeart/2008/layout/VerticalAccentList"/>
    <dgm:cxn modelId="{9C1DD742-5225-4CC7-BFA4-D9C87ABB34EB}" type="presParOf" srcId="{8AFD10B3-D66A-46BB-93ED-21F95797D5C0}" destId="{4930C049-D201-4D9A-A1C0-260756CFFE3C}" srcOrd="2" destOrd="0" presId="urn:microsoft.com/office/officeart/2008/layout/VerticalAccentList"/>
    <dgm:cxn modelId="{E3FA562D-7833-47B5-87EE-A31EDCF988A0}" type="presParOf" srcId="{8AFD10B3-D66A-46BB-93ED-21F95797D5C0}" destId="{83A1C387-4865-477E-B592-EFA5665AF188}" srcOrd="3" destOrd="0" presId="urn:microsoft.com/office/officeart/2008/layout/VerticalAccentList"/>
    <dgm:cxn modelId="{F6842F0A-18A1-4160-ADA7-E4211A5B830C}" type="presParOf" srcId="{8AFD10B3-D66A-46BB-93ED-21F95797D5C0}" destId="{8C1E17D5-4B63-49AC-A9BC-C30F7E080698}" srcOrd="4" destOrd="0" presId="urn:microsoft.com/office/officeart/2008/layout/VerticalAccentList"/>
    <dgm:cxn modelId="{2B17059C-3623-4034-BC5B-C5B926C84BE4}" type="presParOf" srcId="{8AFD10B3-D66A-46BB-93ED-21F95797D5C0}" destId="{8C5A0CB5-7057-46D4-9465-1B728FE0C38F}" srcOrd="5" destOrd="0" presId="urn:microsoft.com/office/officeart/2008/layout/VerticalAccentList"/>
    <dgm:cxn modelId="{A2BFAC39-2935-44AF-BB5F-FB8EB6FA3F0E}" type="presParOf" srcId="{8AFD10B3-D66A-46BB-93ED-21F95797D5C0}" destId="{2932E659-8BB4-4BFE-8400-7B58A6E439ED}" srcOrd="6" destOrd="0" presId="urn:microsoft.com/office/officeart/2008/layout/VerticalAccentList"/>
    <dgm:cxn modelId="{02612554-7472-446E-BF16-3C6F9387C80B}" type="presParOf" srcId="{267B6E71-0A71-4AB9-BD3C-783CCD6C2F2E}" destId="{5918DDE6-721B-411E-8086-A9E672862CE8}" srcOrd="8" destOrd="0" presId="urn:microsoft.com/office/officeart/2008/layout/VerticalAccentList"/>
    <dgm:cxn modelId="{DD5BE87A-AE06-4B13-ABFE-5C61E753B747}" type="presParOf" srcId="{267B6E71-0A71-4AB9-BD3C-783CCD6C2F2E}" destId="{407D7FE2-5644-4B6D-A168-EAD983AB694B}" srcOrd="9" destOrd="0" presId="urn:microsoft.com/office/officeart/2008/layout/VerticalAccentList"/>
    <dgm:cxn modelId="{0921B32C-7A42-4A95-A54B-E4F4837D9EDF}" type="presParOf" srcId="{407D7FE2-5644-4B6D-A168-EAD983AB694B}" destId="{4A25A0E8-DE2F-4551-AA32-DC4040201917}" srcOrd="0" destOrd="0" presId="urn:microsoft.com/office/officeart/2008/layout/VerticalAccentList"/>
    <dgm:cxn modelId="{76B7FEC5-8DF7-4258-8707-8A7E4CEF9264}" type="presParOf" srcId="{267B6E71-0A71-4AB9-BD3C-783CCD6C2F2E}" destId="{81622221-709F-48D2-9A28-5A6012D156DF}" srcOrd="10" destOrd="0" presId="urn:microsoft.com/office/officeart/2008/layout/VerticalAccentList"/>
    <dgm:cxn modelId="{B8D4A38D-2781-4C31-89EF-B89222759FF0}" type="presParOf" srcId="{81622221-709F-48D2-9A28-5A6012D156DF}" destId="{7384AF9F-7F25-4687-991D-ACC347061B75}" srcOrd="0" destOrd="0" presId="urn:microsoft.com/office/officeart/2008/layout/VerticalAccentList"/>
    <dgm:cxn modelId="{73C811DC-FF2E-47B7-8340-75A45E19732A}" type="presParOf" srcId="{81622221-709F-48D2-9A28-5A6012D156DF}" destId="{EB65BAC6-1ED2-4746-9462-AEDCD86BD968}" srcOrd="1" destOrd="0" presId="urn:microsoft.com/office/officeart/2008/layout/VerticalAccentList"/>
    <dgm:cxn modelId="{EAA1E58C-54D5-4D7D-827A-4CC12C9C432C}" type="presParOf" srcId="{81622221-709F-48D2-9A28-5A6012D156DF}" destId="{6635D1E4-69A9-4682-9078-73BA636E7318}" srcOrd="2" destOrd="0" presId="urn:microsoft.com/office/officeart/2008/layout/VerticalAccentList"/>
    <dgm:cxn modelId="{7841B055-D726-45C9-88E5-0FCE4B15D5D1}" type="presParOf" srcId="{81622221-709F-48D2-9A28-5A6012D156DF}" destId="{9CC8E58C-9F03-4F00-8D19-14D2E7661550}" srcOrd="3" destOrd="0" presId="urn:microsoft.com/office/officeart/2008/layout/VerticalAccentList"/>
    <dgm:cxn modelId="{91FE3E8F-CE2D-48F6-B5AB-B4B7A1925CDC}" type="presParOf" srcId="{81622221-709F-48D2-9A28-5A6012D156DF}" destId="{5610EC75-D59E-4AC8-9B70-1E65131100EF}" srcOrd="4" destOrd="0" presId="urn:microsoft.com/office/officeart/2008/layout/VerticalAccentList"/>
    <dgm:cxn modelId="{38DF372B-833E-4199-8B33-61918361BBED}" type="presParOf" srcId="{81622221-709F-48D2-9A28-5A6012D156DF}" destId="{4BCE3A31-0F32-4D4D-8389-6AC1126E8434}" srcOrd="5" destOrd="0" presId="urn:microsoft.com/office/officeart/2008/layout/VerticalAccentList"/>
    <dgm:cxn modelId="{5EE13D2D-50C1-4E65-83B7-E6C9893D1194}" type="presParOf" srcId="{81622221-709F-48D2-9A28-5A6012D156DF}" destId="{BC395E77-BC2F-49EC-BEB9-82A1BFEF88F0}" srcOrd="6" destOrd="0" presId="urn:microsoft.com/office/officeart/2008/layout/VerticalAccentList"/>
    <dgm:cxn modelId="{074F9B27-665B-4AB5-8205-7436EAF3F8BD}" type="presParOf" srcId="{267B6E71-0A71-4AB9-BD3C-783CCD6C2F2E}" destId="{B963D944-1864-469D-BDC7-3FE1DD6C81EB}" srcOrd="11" destOrd="0" presId="urn:microsoft.com/office/officeart/2008/layout/VerticalAccentList"/>
    <dgm:cxn modelId="{E7257474-40A7-45C3-BD6A-D3D1E368A665}" type="presParOf" srcId="{267B6E71-0A71-4AB9-BD3C-783CCD6C2F2E}" destId="{0A2F0806-D853-47B3-9BC6-13EEAD370A4C}" srcOrd="12" destOrd="0" presId="urn:microsoft.com/office/officeart/2008/layout/VerticalAccentList"/>
    <dgm:cxn modelId="{A7C189F5-0A49-413C-B5DC-61480B50B57F}" type="presParOf" srcId="{0A2F0806-D853-47B3-9BC6-13EEAD370A4C}" destId="{62D209E1-CEA2-4EB3-97DF-7C50F15F5290}" srcOrd="0" destOrd="0" presId="urn:microsoft.com/office/officeart/2008/layout/VerticalAccentList"/>
    <dgm:cxn modelId="{9EB46E3E-0B0D-4139-8CBD-428863A49137}" type="presParOf" srcId="{267B6E71-0A71-4AB9-BD3C-783CCD6C2F2E}" destId="{92468859-0E08-4813-A870-22709CF3D50A}" srcOrd="13" destOrd="0" presId="urn:microsoft.com/office/officeart/2008/layout/VerticalAccentList"/>
    <dgm:cxn modelId="{6A5C4FAC-0889-4F65-A9D5-BD3A5882361C}" type="presParOf" srcId="{92468859-0E08-4813-A870-22709CF3D50A}" destId="{440A2F3E-E195-469E-B8FE-7D922193D06C}" srcOrd="0" destOrd="0" presId="urn:microsoft.com/office/officeart/2008/layout/VerticalAccentList"/>
    <dgm:cxn modelId="{FA48E6C5-9679-41C9-9CBE-45AA8C78B5B2}" type="presParOf" srcId="{92468859-0E08-4813-A870-22709CF3D50A}" destId="{543276FB-38B3-4A9D-9B08-7FE662B2C507}" srcOrd="1" destOrd="0" presId="urn:microsoft.com/office/officeart/2008/layout/VerticalAccentList"/>
    <dgm:cxn modelId="{604A5D84-B4F8-4B74-98E7-D7819C26723D}" type="presParOf" srcId="{92468859-0E08-4813-A870-22709CF3D50A}" destId="{8482ACEB-2C22-41F1-8295-AE54CAB00B4D}" srcOrd="2" destOrd="0" presId="urn:microsoft.com/office/officeart/2008/layout/VerticalAccentList"/>
    <dgm:cxn modelId="{D4310081-481C-4A70-8274-768592903363}" type="presParOf" srcId="{92468859-0E08-4813-A870-22709CF3D50A}" destId="{F7A6F742-618A-408D-8DC9-9B7E48E6BE13}" srcOrd="3" destOrd="0" presId="urn:microsoft.com/office/officeart/2008/layout/VerticalAccentList"/>
    <dgm:cxn modelId="{2CECD2BA-8000-40BF-9701-C2FFB66DDDF1}" type="presParOf" srcId="{92468859-0E08-4813-A870-22709CF3D50A}" destId="{7EE597A9-B5C7-4A2F-A031-D6E6AFDF9CC5}" srcOrd="4" destOrd="0" presId="urn:microsoft.com/office/officeart/2008/layout/VerticalAccentList"/>
    <dgm:cxn modelId="{4C773502-632B-40C2-AC06-148303CBCE3D}" type="presParOf" srcId="{92468859-0E08-4813-A870-22709CF3D50A}" destId="{482AE4EE-95D0-4664-8DAD-40CEE3813CDB}" srcOrd="5" destOrd="0" presId="urn:microsoft.com/office/officeart/2008/layout/VerticalAccentList"/>
    <dgm:cxn modelId="{4F9835C2-B6AD-41F1-9B19-D97CC471C30A}" type="presParOf" srcId="{92468859-0E08-4813-A870-22709CF3D50A}" destId="{C5D685F7-536A-40F9-AE27-D045908522ED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F22BDA-3845-4AF9-BC64-26E6B11EA14F}" type="doc">
      <dgm:prSet loTypeId="urn:microsoft.com/office/officeart/2008/layout/VerticalCircle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l-GR"/>
        </a:p>
      </dgm:t>
    </dgm:pt>
    <dgm:pt modelId="{34562430-1783-4297-BB6C-922464674006}">
      <dgm:prSet/>
      <dgm:spPr/>
      <dgm:t>
        <a:bodyPr/>
        <a:lstStyle/>
        <a:p>
          <a:r>
            <a:rPr lang="el-GR" b="1" i="0" dirty="0"/>
            <a:t>Αντικείμενα</a:t>
          </a:r>
          <a:endParaRPr lang="el-GR" dirty="0"/>
        </a:p>
      </dgm:t>
    </dgm:pt>
    <dgm:pt modelId="{C21FB278-93FB-46BE-8E63-7DC09AC7ABF9}" type="parTrans" cxnId="{81F00199-07D9-44A6-B079-4886662C5D39}">
      <dgm:prSet/>
      <dgm:spPr/>
      <dgm:t>
        <a:bodyPr/>
        <a:lstStyle/>
        <a:p>
          <a:endParaRPr lang="el-GR"/>
        </a:p>
      </dgm:t>
    </dgm:pt>
    <dgm:pt modelId="{FACBDA6A-4179-4349-9EAE-601FBEB2A336}" type="sibTrans" cxnId="{81F00199-07D9-44A6-B079-4886662C5D39}">
      <dgm:prSet/>
      <dgm:spPr/>
      <dgm:t>
        <a:bodyPr/>
        <a:lstStyle/>
        <a:p>
          <a:endParaRPr lang="el-GR"/>
        </a:p>
      </dgm:t>
    </dgm:pt>
    <dgm:pt modelId="{914E2CAC-F658-466F-95F1-ECBE2F27B06E}">
      <dgm:prSet/>
      <dgm:spPr/>
      <dgm:t>
        <a:bodyPr/>
        <a:lstStyle/>
        <a:p>
          <a:r>
            <a:rPr lang="el-GR" b="1" i="0" dirty="0"/>
            <a:t>Φωτισμός</a:t>
          </a:r>
          <a:endParaRPr lang="el-GR" dirty="0"/>
        </a:p>
      </dgm:t>
    </dgm:pt>
    <dgm:pt modelId="{AD135CAD-8487-4BE5-B80E-345C6F8F95DA}" type="parTrans" cxnId="{CBA570A1-52EB-404F-8702-752890228D5A}">
      <dgm:prSet/>
      <dgm:spPr/>
      <dgm:t>
        <a:bodyPr/>
        <a:lstStyle/>
        <a:p>
          <a:endParaRPr lang="el-GR"/>
        </a:p>
      </dgm:t>
    </dgm:pt>
    <dgm:pt modelId="{AF808C95-E94A-4CB7-9EBE-0F4B559FFC3E}" type="sibTrans" cxnId="{CBA570A1-52EB-404F-8702-752890228D5A}">
      <dgm:prSet/>
      <dgm:spPr/>
      <dgm:t>
        <a:bodyPr/>
        <a:lstStyle/>
        <a:p>
          <a:endParaRPr lang="el-GR"/>
        </a:p>
      </dgm:t>
    </dgm:pt>
    <dgm:pt modelId="{1500C692-3827-40FB-962B-F94F7BF48F10}">
      <dgm:prSet/>
      <dgm:spPr/>
      <dgm:t>
        <a:bodyPr/>
        <a:lstStyle/>
        <a:p>
          <a:r>
            <a:rPr lang="el-GR" b="1" i="0" dirty="0"/>
            <a:t>Ήχος</a:t>
          </a:r>
          <a:endParaRPr lang="el-GR" dirty="0"/>
        </a:p>
      </dgm:t>
    </dgm:pt>
    <dgm:pt modelId="{8D287BB0-F772-47A8-8613-E6A1A8617989}" type="parTrans" cxnId="{4DDC884D-4ECB-43BE-969F-63A4DFD943C7}">
      <dgm:prSet/>
      <dgm:spPr/>
      <dgm:t>
        <a:bodyPr/>
        <a:lstStyle/>
        <a:p>
          <a:endParaRPr lang="el-GR"/>
        </a:p>
      </dgm:t>
    </dgm:pt>
    <dgm:pt modelId="{D6D5BB62-8974-482E-8529-434C0B745373}" type="sibTrans" cxnId="{4DDC884D-4ECB-43BE-969F-63A4DFD943C7}">
      <dgm:prSet/>
      <dgm:spPr/>
      <dgm:t>
        <a:bodyPr/>
        <a:lstStyle/>
        <a:p>
          <a:endParaRPr lang="el-GR"/>
        </a:p>
      </dgm:t>
    </dgm:pt>
    <dgm:pt modelId="{61DEC2BB-4A52-44D8-9AB4-75B75846A38F}">
      <dgm:prSet/>
      <dgm:spPr/>
      <dgm:t>
        <a:bodyPr/>
        <a:lstStyle/>
        <a:p>
          <a:r>
            <a:rPr lang="en-US" b="1" i="0" dirty="0"/>
            <a:t>Animations</a:t>
          </a:r>
          <a:endParaRPr lang="el-GR" dirty="0"/>
        </a:p>
      </dgm:t>
    </dgm:pt>
    <dgm:pt modelId="{3C45DDBD-0D11-4079-BC50-6D281AC2862C}" type="parTrans" cxnId="{91CA7E5A-9816-4133-9346-EDDB2C237A72}">
      <dgm:prSet/>
      <dgm:spPr/>
      <dgm:t>
        <a:bodyPr/>
        <a:lstStyle/>
        <a:p>
          <a:endParaRPr lang="el-GR"/>
        </a:p>
      </dgm:t>
    </dgm:pt>
    <dgm:pt modelId="{73258875-22A4-4B72-A81A-F0EFD429C5C1}" type="sibTrans" cxnId="{91CA7E5A-9816-4133-9346-EDDB2C237A72}">
      <dgm:prSet/>
      <dgm:spPr/>
      <dgm:t>
        <a:bodyPr/>
        <a:lstStyle/>
        <a:p>
          <a:endParaRPr lang="el-GR"/>
        </a:p>
      </dgm:t>
    </dgm:pt>
    <dgm:pt modelId="{40757AD4-8768-4502-B3DB-B7B4E62A7BBB}">
      <dgm:prSet/>
      <dgm:spPr/>
      <dgm:t>
        <a:bodyPr/>
        <a:lstStyle/>
        <a:p>
          <a:r>
            <a:rPr lang="el-GR" b="1" i="0" dirty="0"/>
            <a:t>UI</a:t>
          </a:r>
          <a:r>
            <a:rPr lang="en-US" b="1" i="0" dirty="0"/>
            <a:t> </a:t>
          </a:r>
          <a:r>
            <a:rPr lang="el-GR" b="1" i="0" dirty="0"/>
            <a:t> </a:t>
          </a:r>
          <a:endParaRPr lang="el-GR" dirty="0"/>
        </a:p>
      </dgm:t>
    </dgm:pt>
    <dgm:pt modelId="{0A935927-2356-4A48-8FC2-A3A62D714EDF}" type="parTrans" cxnId="{8FF47159-FD59-4510-BA8A-62320860A0A8}">
      <dgm:prSet/>
      <dgm:spPr/>
      <dgm:t>
        <a:bodyPr/>
        <a:lstStyle/>
        <a:p>
          <a:endParaRPr lang="el-GR"/>
        </a:p>
      </dgm:t>
    </dgm:pt>
    <dgm:pt modelId="{18AC4C61-3210-4030-A1D4-242E329B8318}" type="sibTrans" cxnId="{8FF47159-FD59-4510-BA8A-62320860A0A8}">
      <dgm:prSet/>
      <dgm:spPr/>
      <dgm:t>
        <a:bodyPr/>
        <a:lstStyle/>
        <a:p>
          <a:endParaRPr lang="el-GR"/>
        </a:p>
      </dgm:t>
    </dgm:pt>
    <dgm:pt modelId="{0285CD7E-6A80-4D3F-AD24-86DF95A2FED4}" type="pres">
      <dgm:prSet presAssocID="{29F22BDA-3845-4AF9-BC64-26E6B11EA14F}" presName="Name0" presStyleCnt="0">
        <dgm:presLayoutVars>
          <dgm:dir/>
        </dgm:presLayoutVars>
      </dgm:prSet>
      <dgm:spPr/>
    </dgm:pt>
    <dgm:pt modelId="{398ACBE7-F0F7-40BD-BE6E-6ADB2B485D75}" type="pres">
      <dgm:prSet presAssocID="{34562430-1783-4297-BB6C-922464674006}" presName="noChildren" presStyleCnt="0"/>
      <dgm:spPr/>
    </dgm:pt>
    <dgm:pt modelId="{FDBD6D2E-422D-4D0B-A733-43916D3B822B}" type="pres">
      <dgm:prSet presAssocID="{34562430-1783-4297-BB6C-922464674006}" presName="gap" presStyleCnt="0"/>
      <dgm:spPr/>
    </dgm:pt>
    <dgm:pt modelId="{10DFDBE0-2376-46B6-A7F7-BFC121B56487}" type="pres">
      <dgm:prSet presAssocID="{34562430-1783-4297-BB6C-922464674006}" presName="medCircle2" presStyleLbl="vennNode1" presStyleIdx="0" presStyleCnt="5"/>
      <dgm:spPr/>
    </dgm:pt>
    <dgm:pt modelId="{49BB1565-6040-4285-872B-D1E8101E33DB}" type="pres">
      <dgm:prSet presAssocID="{34562430-1783-4297-BB6C-922464674006}" presName="txLvlOnly1" presStyleLbl="revTx" presStyleIdx="0" presStyleCnt="5"/>
      <dgm:spPr/>
    </dgm:pt>
    <dgm:pt modelId="{FEAA2EBD-26CE-41B1-A22F-BAEF29790800}" type="pres">
      <dgm:prSet presAssocID="{914E2CAC-F658-466F-95F1-ECBE2F27B06E}" presName="noChildren" presStyleCnt="0"/>
      <dgm:spPr/>
    </dgm:pt>
    <dgm:pt modelId="{CC173228-50A2-423F-A71F-2D9712404CAD}" type="pres">
      <dgm:prSet presAssocID="{914E2CAC-F658-466F-95F1-ECBE2F27B06E}" presName="gap" presStyleCnt="0"/>
      <dgm:spPr/>
    </dgm:pt>
    <dgm:pt modelId="{5EC756DB-84C2-45FD-BB63-2075606DDB14}" type="pres">
      <dgm:prSet presAssocID="{914E2CAC-F658-466F-95F1-ECBE2F27B06E}" presName="medCircle2" presStyleLbl="vennNode1" presStyleIdx="1" presStyleCnt="5"/>
      <dgm:spPr/>
    </dgm:pt>
    <dgm:pt modelId="{A405FA8B-EAC3-42E9-8220-1D39BCFDE5EB}" type="pres">
      <dgm:prSet presAssocID="{914E2CAC-F658-466F-95F1-ECBE2F27B06E}" presName="txLvlOnly1" presStyleLbl="revTx" presStyleIdx="1" presStyleCnt="5"/>
      <dgm:spPr/>
    </dgm:pt>
    <dgm:pt modelId="{E2104479-E2E6-4EA8-9C78-2D0B2D7F82A5}" type="pres">
      <dgm:prSet presAssocID="{1500C692-3827-40FB-962B-F94F7BF48F10}" presName="noChildren" presStyleCnt="0"/>
      <dgm:spPr/>
    </dgm:pt>
    <dgm:pt modelId="{65E80628-5951-4498-858E-7E38E11B0133}" type="pres">
      <dgm:prSet presAssocID="{1500C692-3827-40FB-962B-F94F7BF48F10}" presName="gap" presStyleCnt="0"/>
      <dgm:spPr/>
    </dgm:pt>
    <dgm:pt modelId="{16A72FF5-2A88-4573-B25A-DD7BC456CF93}" type="pres">
      <dgm:prSet presAssocID="{1500C692-3827-40FB-962B-F94F7BF48F10}" presName="medCircle2" presStyleLbl="vennNode1" presStyleIdx="2" presStyleCnt="5"/>
      <dgm:spPr/>
    </dgm:pt>
    <dgm:pt modelId="{9C4939EB-1912-4C81-8504-9FD8DB29DD8C}" type="pres">
      <dgm:prSet presAssocID="{1500C692-3827-40FB-962B-F94F7BF48F10}" presName="txLvlOnly1" presStyleLbl="revTx" presStyleIdx="2" presStyleCnt="5"/>
      <dgm:spPr/>
    </dgm:pt>
    <dgm:pt modelId="{3670245E-EC36-4D39-A69C-F3DD4D1489CF}" type="pres">
      <dgm:prSet presAssocID="{61DEC2BB-4A52-44D8-9AB4-75B75846A38F}" presName="noChildren" presStyleCnt="0"/>
      <dgm:spPr/>
    </dgm:pt>
    <dgm:pt modelId="{A9CA48EF-9236-4DBD-B464-DB8235E586E1}" type="pres">
      <dgm:prSet presAssocID="{61DEC2BB-4A52-44D8-9AB4-75B75846A38F}" presName="gap" presStyleCnt="0"/>
      <dgm:spPr/>
    </dgm:pt>
    <dgm:pt modelId="{34521708-8D12-4BCF-BF45-06368981AB4E}" type="pres">
      <dgm:prSet presAssocID="{61DEC2BB-4A52-44D8-9AB4-75B75846A38F}" presName="medCircle2" presStyleLbl="vennNode1" presStyleIdx="3" presStyleCnt="5"/>
      <dgm:spPr/>
    </dgm:pt>
    <dgm:pt modelId="{65BF559D-96CD-46F2-929E-C570837B6805}" type="pres">
      <dgm:prSet presAssocID="{61DEC2BB-4A52-44D8-9AB4-75B75846A38F}" presName="txLvlOnly1" presStyleLbl="revTx" presStyleIdx="3" presStyleCnt="5"/>
      <dgm:spPr/>
    </dgm:pt>
    <dgm:pt modelId="{1E95353E-0FD5-4860-86B9-A400E312FC4B}" type="pres">
      <dgm:prSet presAssocID="{40757AD4-8768-4502-B3DB-B7B4E62A7BBB}" presName="noChildren" presStyleCnt="0"/>
      <dgm:spPr/>
    </dgm:pt>
    <dgm:pt modelId="{B160A0A8-203A-4802-8820-51419A327AE1}" type="pres">
      <dgm:prSet presAssocID="{40757AD4-8768-4502-B3DB-B7B4E62A7BBB}" presName="gap" presStyleCnt="0"/>
      <dgm:spPr/>
    </dgm:pt>
    <dgm:pt modelId="{0308D14A-D345-4A17-A746-3165E15383DD}" type="pres">
      <dgm:prSet presAssocID="{40757AD4-8768-4502-B3DB-B7B4E62A7BBB}" presName="medCircle2" presStyleLbl="vennNode1" presStyleIdx="4" presStyleCnt="5"/>
      <dgm:spPr/>
    </dgm:pt>
    <dgm:pt modelId="{EEF98CEE-B678-4378-BE80-212B0C258ACE}" type="pres">
      <dgm:prSet presAssocID="{40757AD4-8768-4502-B3DB-B7B4E62A7BBB}" presName="txLvlOnly1" presStyleLbl="revTx" presStyleIdx="4" presStyleCnt="5"/>
      <dgm:spPr/>
    </dgm:pt>
  </dgm:ptLst>
  <dgm:cxnLst>
    <dgm:cxn modelId="{6175DF12-E358-40CD-BCEE-E6C6AAC78B2D}" type="presOf" srcId="{61DEC2BB-4A52-44D8-9AB4-75B75846A38F}" destId="{65BF559D-96CD-46F2-929E-C570837B6805}" srcOrd="0" destOrd="0" presId="urn:microsoft.com/office/officeart/2008/layout/VerticalCircleList"/>
    <dgm:cxn modelId="{260D0D6A-946F-426D-88C6-0E231876D5F9}" type="presOf" srcId="{40757AD4-8768-4502-B3DB-B7B4E62A7BBB}" destId="{EEF98CEE-B678-4378-BE80-212B0C258ACE}" srcOrd="0" destOrd="0" presId="urn:microsoft.com/office/officeart/2008/layout/VerticalCircleList"/>
    <dgm:cxn modelId="{0F85ED6B-C7A3-4040-8F69-D8B8A957477B}" type="presOf" srcId="{914E2CAC-F658-466F-95F1-ECBE2F27B06E}" destId="{A405FA8B-EAC3-42E9-8220-1D39BCFDE5EB}" srcOrd="0" destOrd="0" presId="urn:microsoft.com/office/officeart/2008/layout/VerticalCircleList"/>
    <dgm:cxn modelId="{4DDC884D-4ECB-43BE-969F-63A4DFD943C7}" srcId="{29F22BDA-3845-4AF9-BC64-26E6B11EA14F}" destId="{1500C692-3827-40FB-962B-F94F7BF48F10}" srcOrd="2" destOrd="0" parTransId="{8D287BB0-F772-47A8-8613-E6A1A8617989}" sibTransId="{D6D5BB62-8974-482E-8529-434C0B745373}"/>
    <dgm:cxn modelId="{8FF47159-FD59-4510-BA8A-62320860A0A8}" srcId="{29F22BDA-3845-4AF9-BC64-26E6B11EA14F}" destId="{40757AD4-8768-4502-B3DB-B7B4E62A7BBB}" srcOrd="4" destOrd="0" parTransId="{0A935927-2356-4A48-8FC2-A3A62D714EDF}" sibTransId="{18AC4C61-3210-4030-A1D4-242E329B8318}"/>
    <dgm:cxn modelId="{91CA7E5A-9816-4133-9346-EDDB2C237A72}" srcId="{29F22BDA-3845-4AF9-BC64-26E6B11EA14F}" destId="{61DEC2BB-4A52-44D8-9AB4-75B75846A38F}" srcOrd="3" destOrd="0" parTransId="{3C45DDBD-0D11-4079-BC50-6D281AC2862C}" sibTransId="{73258875-22A4-4B72-A81A-F0EFD429C5C1}"/>
    <dgm:cxn modelId="{81F00199-07D9-44A6-B079-4886662C5D39}" srcId="{29F22BDA-3845-4AF9-BC64-26E6B11EA14F}" destId="{34562430-1783-4297-BB6C-922464674006}" srcOrd="0" destOrd="0" parTransId="{C21FB278-93FB-46BE-8E63-7DC09AC7ABF9}" sibTransId="{FACBDA6A-4179-4349-9EAE-601FBEB2A336}"/>
    <dgm:cxn modelId="{2DB454A0-F977-4BC5-8B43-ADB7F012CF73}" type="presOf" srcId="{1500C692-3827-40FB-962B-F94F7BF48F10}" destId="{9C4939EB-1912-4C81-8504-9FD8DB29DD8C}" srcOrd="0" destOrd="0" presId="urn:microsoft.com/office/officeart/2008/layout/VerticalCircleList"/>
    <dgm:cxn modelId="{CBA570A1-52EB-404F-8702-752890228D5A}" srcId="{29F22BDA-3845-4AF9-BC64-26E6B11EA14F}" destId="{914E2CAC-F658-466F-95F1-ECBE2F27B06E}" srcOrd="1" destOrd="0" parTransId="{AD135CAD-8487-4BE5-B80E-345C6F8F95DA}" sibTransId="{AF808C95-E94A-4CB7-9EBE-0F4B559FFC3E}"/>
    <dgm:cxn modelId="{FD53CCAC-B16E-4EB4-958B-62130B39BA25}" type="presOf" srcId="{29F22BDA-3845-4AF9-BC64-26E6B11EA14F}" destId="{0285CD7E-6A80-4D3F-AD24-86DF95A2FED4}" srcOrd="0" destOrd="0" presId="urn:microsoft.com/office/officeart/2008/layout/VerticalCircleList"/>
    <dgm:cxn modelId="{574439C8-103E-42DC-91F0-52BA43C33159}" type="presOf" srcId="{34562430-1783-4297-BB6C-922464674006}" destId="{49BB1565-6040-4285-872B-D1E8101E33DB}" srcOrd="0" destOrd="0" presId="urn:microsoft.com/office/officeart/2008/layout/VerticalCircleList"/>
    <dgm:cxn modelId="{4D31DB58-D2AD-4EAD-869E-16668F7D2AA9}" type="presParOf" srcId="{0285CD7E-6A80-4D3F-AD24-86DF95A2FED4}" destId="{398ACBE7-F0F7-40BD-BE6E-6ADB2B485D75}" srcOrd="0" destOrd="0" presId="urn:microsoft.com/office/officeart/2008/layout/VerticalCircleList"/>
    <dgm:cxn modelId="{040F5DCE-DAED-451D-B803-F1D6446A0241}" type="presParOf" srcId="{398ACBE7-F0F7-40BD-BE6E-6ADB2B485D75}" destId="{FDBD6D2E-422D-4D0B-A733-43916D3B822B}" srcOrd="0" destOrd="0" presId="urn:microsoft.com/office/officeart/2008/layout/VerticalCircleList"/>
    <dgm:cxn modelId="{6972EC3D-5A26-402B-9208-9A8A4860A9A8}" type="presParOf" srcId="{398ACBE7-F0F7-40BD-BE6E-6ADB2B485D75}" destId="{10DFDBE0-2376-46B6-A7F7-BFC121B56487}" srcOrd="1" destOrd="0" presId="urn:microsoft.com/office/officeart/2008/layout/VerticalCircleList"/>
    <dgm:cxn modelId="{6CE2784B-A1C1-4E16-A46A-3A6DE16808C7}" type="presParOf" srcId="{398ACBE7-F0F7-40BD-BE6E-6ADB2B485D75}" destId="{49BB1565-6040-4285-872B-D1E8101E33DB}" srcOrd="2" destOrd="0" presId="urn:microsoft.com/office/officeart/2008/layout/VerticalCircleList"/>
    <dgm:cxn modelId="{91EA65B9-8625-4C65-8024-285351ACD151}" type="presParOf" srcId="{0285CD7E-6A80-4D3F-AD24-86DF95A2FED4}" destId="{FEAA2EBD-26CE-41B1-A22F-BAEF29790800}" srcOrd="1" destOrd="0" presId="urn:microsoft.com/office/officeart/2008/layout/VerticalCircleList"/>
    <dgm:cxn modelId="{9431926B-8E4A-4ACA-80A7-D2EC1E9D416B}" type="presParOf" srcId="{FEAA2EBD-26CE-41B1-A22F-BAEF29790800}" destId="{CC173228-50A2-423F-A71F-2D9712404CAD}" srcOrd="0" destOrd="0" presId="urn:microsoft.com/office/officeart/2008/layout/VerticalCircleList"/>
    <dgm:cxn modelId="{B7252E93-E491-4352-8460-657A0122D7FD}" type="presParOf" srcId="{FEAA2EBD-26CE-41B1-A22F-BAEF29790800}" destId="{5EC756DB-84C2-45FD-BB63-2075606DDB14}" srcOrd="1" destOrd="0" presId="urn:microsoft.com/office/officeart/2008/layout/VerticalCircleList"/>
    <dgm:cxn modelId="{89E65100-A19C-447B-80C8-1E49EE21DD19}" type="presParOf" srcId="{FEAA2EBD-26CE-41B1-A22F-BAEF29790800}" destId="{A405FA8B-EAC3-42E9-8220-1D39BCFDE5EB}" srcOrd="2" destOrd="0" presId="urn:microsoft.com/office/officeart/2008/layout/VerticalCircleList"/>
    <dgm:cxn modelId="{6BDFDEFD-1A06-415B-9D1B-37D931CD6ACF}" type="presParOf" srcId="{0285CD7E-6A80-4D3F-AD24-86DF95A2FED4}" destId="{E2104479-E2E6-4EA8-9C78-2D0B2D7F82A5}" srcOrd="2" destOrd="0" presId="urn:microsoft.com/office/officeart/2008/layout/VerticalCircleList"/>
    <dgm:cxn modelId="{FDAFC45B-C77A-4922-BD7D-31FA16F44B1B}" type="presParOf" srcId="{E2104479-E2E6-4EA8-9C78-2D0B2D7F82A5}" destId="{65E80628-5951-4498-858E-7E38E11B0133}" srcOrd="0" destOrd="0" presId="urn:microsoft.com/office/officeart/2008/layout/VerticalCircleList"/>
    <dgm:cxn modelId="{3D017977-B636-4F4A-88F1-6C0CC9C710CC}" type="presParOf" srcId="{E2104479-E2E6-4EA8-9C78-2D0B2D7F82A5}" destId="{16A72FF5-2A88-4573-B25A-DD7BC456CF93}" srcOrd="1" destOrd="0" presId="urn:microsoft.com/office/officeart/2008/layout/VerticalCircleList"/>
    <dgm:cxn modelId="{C46108BA-0BE6-4C45-8DBC-585FB22D7BAF}" type="presParOf" srcId="{E2104479-E2E6-4EA8-9C78-2D0B2D7F82A5}" destId="{9C4939EB-1912-4C81-8504-9FD8DB29DD8C}" srcOrd="2" destOrd="0" presId="urn:microsoft.com/office/officeart/2008/layout/VerticalCircleList"/>
    <dgm:cxn modelId="{02127AAA-3B6E-416E-AF75-3DCEAFDEEB5C}" type="presParOf" srcId="{0285CD7E-6A80-4D3F-AD24-86DF95A2FED4}" destId="{3670245E-EC36-4D39-A69C-F3DD4D1489CF}" srcOrd="3" destOrd="0" presId="urn:microsoft.com/office/officeart/2008/layout/VerticalCircleList"/>
    <dgm:cxn modelId="{66F5C9C9-1687-47DB-92EC-DA90433CE33A}" type="presParOf" srcId="{3670245E-EC36-4D39-A69C-F3DD4D1489CF}" destId="{A9CA48EF-9236-4DBD-B464-DB8235E586E1}" srcOrd="0" destOrd="0" presId="urn:microsoft.com/office/officeart/2008/layout/VerticalCircleList"/>
    <dgm:cxn modelId="{85412195-4AFE-4BC5-A1B2-1520605D154D}" type="presParOf" srcId="{3670245E-EC36-4D39-A69C-F3DD4D1489CF}" destId="{34521708-8D12-4BCF-BF45-06368981AB4E}" srcOrd="1" destOrd="0" presId="urn:microsoft.com/office/officeart/2008/layout/VerticalCircleList"/>
    <dgm:cxn modelId="{9BCB3F4C-B61C-4A34-AE85-7AE24B34E98E}" type="presParOf" srcId="{3670245E-EC36-4D39-A69C-F3DD4D1489CF}" destId="{65BF559D-96CD-46F2-929E-C570837B6805}" srcOrd="2" destOrd="0" presId="urn:microsoft.com/office/officeart/2008/layout/VerticalCircleList"/>
    <dgm:cxn modelId="{F85CB07F-66F3-448B-9B91-E52FA0921C7A}" type="presParOf" srcId="{0285CD7E-6A80-4D3F-AD24-86DF95A2FED4}" destId="{1E95353E-0FD5-4860-86B9-A400E312FC4B}" srcOrd="4" destOrd="0" presId="urn:microsoft.com/office/officeart/2008/layout/VerticalCircleList"/>
    <dgm:cxn modelId="{FFAA1D61-FA9A-4E4B-B6BA-40CFACC59552}" type="presParOf" srcId="{1E95353E-0FD5-4860-86B9-A400E312FC4B}" destId="{B160A0A8-203A-4802-8820-51419A327AE1}" srcOrd="0" destOrd="0" presId="urn:microsoft.com/office/officeart/2008/layout/VerticalCircleList"/>
    <dgm:cxn modelId="{6EE145A7-661E-4399-80DE-65CBA7AF1134}" type="presParOf" srcId="{1E95353E-0FD5-4860-86B9-A400E312FC4B}" destId="{0308D14A-D345-4A17-A746-3165E15383DD}" srcOrd="1" destOrd="0" presId="urn:microsoft.com/office/officeart/2008/layout/VerticalCircleList"/>
    <dgm:cxn modelId="{B22226B6-3F99-429B-BA87-B7D6A00D8911}" type="presParOf" srcId="{1E95353E-0FD5-4860-86B9-A400E312FC4B}" destId="{EEF98CEE-B678-4378-BE80-212B0C258AC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93615-8077-4814-89A6-F0371EAB28B2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l-GR"/>
        </a:p>
      </dgm:t>
    </dgm:pt>
    <dgm:pt modelId="{A56C7D4F-8621-41C5-9156-0EA7E4E6E99D}">
      <dgm:prSet custT="1"/>
      <dgm:spPr/>
      <dgm:t>
        <a:bodyPr/>
        <a:lstStyle/>
        <a:p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Sprite</a:t>
          </a:r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gm:t>
    </dgm:pt>
    <dgm:pt modelId="{811B66B9-56F8-41F8-AC4F-14B3B350D4E2}" type="parTrans" cxnId="{961570FA-BAD7-40F3-8C91-868294598C9E}">
      <dgm:prSet/>
      <dgm:spPr/>
      <dgm:t>
        <a:bodyPr/>
        <a:lstStyle/>
        <a:p>
          <a:endParaRPr lang="el-GR"/>
        </a:p>
      </dgm:t>
    </dgm:pt>
    <dgm:pt modelId="{F45914B2-38C0-46ED-9544-A8DBBA7CBFE2}" type="sibTrans" cxnId="{961570FA-BAD7-40F3-8C91-868294598C9E}">
      <dgm:prSet/>
      <dgm:spPr/>
      <dgm:t>
        <a:bodyPr/>
        <a:lstStyle/>
        <a:p>
          <a:endParaRPr lang="el-GR"/>
        </a:p>
      </dgm:t>
    </dgm:pt>
    <dgm:pt modelId="{94AA878E-CB3B-4315-9E68-8713356C72F5}">
      <dgm:prSet custT="1"/>
      <dgm:spPr/>
      <dgm:t>
        <a:bodyPr/>
        <a:lstStyle/>
        <a:p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pot</a:t>
          </a:r>
          <a:r>
            <a:rPr lang="el-GR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gm:t>
    </dgm:pt>
    <dgm:pt modelId="{3AE75569-9128-4742-B2D7-184A84173FFA}" type="parTrans" cxnId="{FFC1FA1C-5BFE-48F0-BD5B-3BE3FF5F3E56}">
      <dgm:prSet/>
      <dgm:spPr/>
      <dgm:t>
        <a:bodyPr/>
        <a:lstStyle/>
        <a:p>
          <a:endParaRPr lang="el-GR"/>
        </a:p>
      </dgm:t>
    </dgm:pt>
    <dgm:pt modelId="{66170DCB-1016-4D95-9611-46B7EDB933DC}" type="sibTrans" cxnId="{FFC1FA1C-5BFE-48F0-BD5B-3BE3FF5F3E56}">
      <dgm:prSet/>
      <dgm:spPr/>
      <dgm:t>
        <a:bodyPr/>
        <a:lstStyle/>
        <a:p>
          <a:endParaRPr lang="el-GR"/>
        </a:p>
      </dgm:t>
    </dgm:pt>
    <dgm:pt modelId="{1D6A8830-D172-4370-B18B-AA157838D770}">
      <dgm:prSet custT="1"/>
      <dgm:spPr/>
      <dgm:t>
        <a:bodyPr/>
        <a:lstStyle/>
        <a:p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lobal</a:t>
          </a:r>
          <a:r>
            <a:rPr lang="el-GR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gm:t>
    </dgm:pt>
    <dgm:pt modelId="{042FEEC0-2FB2-4636-A0DE-F281E40242BF}" type="parTrans" cxnId="{F783108E-5543-4E36-9B86-073445E6A753}">
      <dgm:prSet/>
      <dgm:spPr/>
      <dgm:t>
        <a:bodyPr/>
        <a:lstStyle/>
        <a:p>
          <a:endParaRPr lang="el-GR"/>
        </a:p>
      </dgm:t>
    </dgm:pt>
    <dgm:pt modelId="{B0593C77-527A-4111-8FF0-36104B7E3635}" type="sibTrans" cxnId="{F783108E-5543-4E36-9B86-073445E6A753}">
      <dgm:prSet/>
      <dgm:spPr/>
      <dgm:t>
        <a:bodyPr/>
        <a:lstStyle/>
        <a:p>
          <a:endParaRPr lang="el-GR"/>
        </a:p>
      </dgm:t>
    </dgm:pt>
    <dgm:pt modelId="{6E34678C-195D-476C-A227-DEF8D0CFE986}">
      <dgm:prSet custT="1"/>
      <dgm:spPr/>
      <dgm:t>
        <a:bodyPr/>
        <a:lstStyle/>
        <a:p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reedom</a:t>
          </a:r>
          <a:r>
            <a:rPr lang="el-GR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gm:t>
    </dgm:pt>
    <dgm:pt modelId="{7B62768C-2AE5-4A37-83F4-824D6FABA8C3}" type="parTrans" cxnId="{8153D80D-A162-42A8-99F0-9DEBC701708C}">
      <dgm:prSet/>
      <dgm:spPr/>
      <dgm:t>
        <a:bodyPr/>
        <a:lstStyle/>
        <a:p>
          <a:endParaRPr lang="el-GR"/>
        </a:p>
      </dgm:t>
    </dgm:pt>
    <dgm:pt modelId="{FE871DB0-8B2F-4944-B911-0EA7C4B3CE5D}" type="sibTrans" cxnId="{8153D80D-A162-42A8-99F0-9DEBC701708C}">
      <dgm:prSet/>
      <dgm:spPr/>
      <dgm:t>
        <a:bodyPr/>
        <a:lstStyle/>
        <a:p>
          <a:endParaRPr lang="el-GR"/>
        </a:p>
      </dgm:t>
    </dgm:pt>
    <dgm:pt modelId="{F01E898C-1039-4EB2-B48C-946A354D9096}" type="pres">
      <dgm:prSet presAssocID="{6C693615-8077-4814-89A6-F0371EAB28B2}" presName="linear" presStyleCnt="0">
        <dgm:presLayoutVars>
          <dgm:animLvl val="lvl"/>
          <dgm:resizeHandles val="exact"/>
        </dgm:presLayoutVars>
      </dgm:prSet>
      <dgm:spPr/>
    </dgm:pt>
    <dgm:pt modelId="{33BDC057-60F1-4788-901F-85722A5383C7}" type="pres">
      <dgm:prSet presAssocID="{A56C7D4F-8621-41C5-9156-0EA7E4E6E9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BAE25C-25CB-437B-8B77-9EC0E50C2DBF}" type="pres">
      <dgm:prSet presAssocID="{F45914B2-38C0-46ED-9544-A8DBBA7CBFE2}" presName="spacer" presStyleCnt="0"/>
      <dgm:spPr/>
    </dgm:pt>
    <dgm:pt modelId="{0E317F7E-F2B1-4D5A-BD90-AF064BEF2827}" type="pres">
      <dgm:prSet presAssocID="{94AA878E-CB3B-4315-9E68-8713356C72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9F6F06-195B-459A-815B-5464F6E76351}" type="pres">
      <dgm:prSet presAssocID="{66170DCB-1016-4D95-9611-46B7EDB933DC}" presName="spacer" presStyleCnt="0"/>
      <dgm:spPr/>
    </dgm:pt>
    <dgm:pt modelId="{9F73D234-136E-4050-B783-54AC8DF46890}" type="pres">
      <dgm:prSet presAssocID="{1D6A8830-D172-4370-B18B-AA157838D77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623A86-1B1A-4138-8AD0-1545A4A25950}" type="pres">
      <dgm:prSet presAssocID="{B0593C77-527A-4111-8FF0-36104B7E3635}" presName="spacer" presStyleCnt="0"/>
      <dgm:spPr/>
    </dgm:pt>
    <dgm:pt modelId="{8E699768-8484-4252-B87F-1D730576863C}" type="pres">
      <dgm:prSet presAssocID="{6E34678C-195D-476C-A227-DEF8D0CFE9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153D80D-A162-42A8-99F0-9DEBC701708C}" srcId="{6C693615-8077-4814-89A6-F0371EAB28B2}" destId="{6E34678C-195D-476C-A227-DEF8D0CFE986}" srcOrd="3" destOrd="0" parTransId="{7B62768C-2AE5-4A37-83F4-824D6FABA8C3}" sibTransId="{FE871DB0-8B2F-4944-B911-0EA7C4B3CE5D}"/>
    <dgm:cxn modelId="{FFC1FA1C-5BFE-48F0-BD5B-3BE3FF5F3E56}" srcId="{6C693615-8077-4814-89A6-F0371EAB28B2}" destId="{94AA878E-CB3B-4315-9E68-8713356C72F5}" srcOrd="1" destOrd="0" parTransId="{3AE75569-9128-4742-B2D7-184A84173FFA}" sibTransId="{66170DCB-1016-4D95-9611-46B7EDB933DC}"/>
    <dgm:cxn modelId="{8FFA5523-765A-4ADE-8870-C2AC355DE5CF}" type="presOf" srcId="{6C693615-8077-4814-89A6-F0371EAB28B2}" destId="{F01E898C-1039-4EB2-B48C-946A354D9096}" srcOrd="0" destOrd="0" presId="urn:microsoft.com/office/officeart/2005/8/layout/vList2"/>
    <dgm:cxn modelId="{BACDB07D-E6FD-46B4-85A6-AE3C1EF652F7}" type="presOf" srcId="{A56C7D4F-8621-41C5-9156-0EA7E4E6E99D}" destId="{33BDC057-60F1-4788-901F-85722A5383C7}" srcOrd="0" destOrd="0" presId="urn:microsoft.com/office/officeart/2005/8/layout/vList2"/>
    <dgm:cxn modelId="{F54A1386-E6FA-415F-AF6F-F1BA085A0F21}" type="presOf" srcId="{6E34678C-195D-476C-A227-DEF8D0CFE986}" destId="{8E699768-8484-4252-B87F-1D730576863C}" srcOrd="0" destOrd="0" presId="urn:microsoft.com/office/officeart/2005/8/layout/vList2"/>
    <dgm:cxn modelId="{E2CB448B-72CE-4C3F-8406-03CA5EFB77CD}" type="presOf" srcId="{1D6A8830-D172-4370-B18B-AA157838D770}" destId="{9F73D234-136E-4050-B783-54AC8DF46890}" srcOrd="0" destOrd="0" presId="urn:microsoft.com/office/officeart/2005/8/layout/vList2"/>
    <dgm:cxn modelId="{F783108E-5543-4E36-9B86-073445E6A753}" srcId="{6C693615-8077-4814-89A6-F0371EAB28B2}" destId="{1D6A8830-D172-4370-B18B-AA157838D770}" srcOrd="2" destOrd="0" parTransId="{042FEEC0-2FB2-4636-A0DE-F281E40242BF}" sibTransId="{B0593C77-527A-4111-8FF0-36104B7E3635}"/>
    <dgm:cxn modelId="{5EFAF0BE-28D2-4977-98FD-A26D8F095A8E}" type="presOf" srcId="{94AA878E-CB3B-4315-9E68-8713356C72F5}" destId="{0E317F7E-F2B1-4D5A-BD90-AF064BEF2827}" srcOrd="0" destOrd="0" presId="urn:microsoft.com/office/officeart/2005/8/layout/vList2"/>
    <dgm:cxn modelId="{961570FA-BAD7-40F3-8C91-868294598C9E}" srcId="{6C693615-8077-4814-89A6-F0371EAB28B2}" destId="{A56C7D4F-8621-41C5-9156-0EA7E4E6E99D}" srcOrd="0" destOrd="0" parTransId="{811B66B9-56F8-41F8-AC4F-14B3B350D4E2}" sibTransId="{F45914B2-38C0-46ED-9544-A8DBBA7CBFE2}"/>
    <dgm:cxn modelId="{E4E0400B-5B9F-4344-99E2-6F087064CD51}" type="presParOf" srcId="{F01E898C-1039-4EB2-B48C-946A354D9096}" destId="{33BDC057-60F1-4788-901F-85722A5383C7}" srcOrd="0" destOrd="0" presId="urn:microsoft.com/office/officeart/2005/8/layout/vList2"/>
    <dgm:cxn modelId="{7941D2F6-62E5-4FDF-AF03-E18B13AC1B17}" type="presParOf" srcId="{F01E898C-1039-4EB2-B48C-946A354D9096}" destId="{40BAE25C-25CB-437B-8B77-9EC0E50C2DBF}" srcOrd="1" destOrd="0" presId="urn:microsoft.com/office/officeart/2005/8/layout/vList2"/>
    <dgm:cxn modelId="{FA8F4399-B2E5-4D50-BBD7-5196EFFA40D8}" type="presParOf" srcId="{F01E898C-1039-4EB2-B48C-946A354D9096}" destId="{0E317F7E-F2B1-4D5A-BD90-AF064BEF2827}" srcOrd="2" destOrd="0" presId="urn:microsoft.com/office/officeart/2005/8/layout/vList2"/>
    <dgm:cxn modelId="{D90C2FD1-D953-4858-9508-677A402148FD}" type="presParOf" srcId="{F01E898C-1039-4EB2-B48C-946A354D9096}" destId="{729F6F06-195B-459A-815B-5464F6E76351}" srcOrd="3" destOrd="0" presId="urn:microsoft.com/office/officeart/2005/8/layout/vList2"/>
    <dgm:cxn modelId="{CFDF672D-F68B-4505-BF49-3059E49130EB}" type="presParOf" srcId="{F01E898C-1039-4EB2-B48C-946A354D9096}" destId="{9F73D234-136E-4050-B783-54AC8DF46890}" srcOrd="4" destOrd="0" presId="urn:microsoft.com/office/officeart/2005/8/layout/vList2"/>
    <dgm:cxn modelId="{3A6BE7E1-353C-4F89-9F2E-1F3FBD60B284}" type="presParOf" srcId="{F01E898C-1039-4EB2-B48C-946A354D9096}" destId="{39623A86-1B1A-4138-8AD0-1545A4A25950}" srcOrd="5" destOrd="0" presId="urn:microsoft.com/office/officeart/2005/8/layout/vList2"/>
    <dgm:cxn modelId="{794581A8-BE8B-469B-87FB-BF9BE4505E98}" type="presParOf" srcId="{F01E898C-1039-4EB2-B48C-946A354D9096}" destId="{8E699768-8484-4252-B87F-1D730576863C}" srcOrd="6" destOrd="0" presId="urn:microsoft.com/office/officeart/2005/8/layout/vList2"/>
  </dgm:cxnLst>
  <dgm:bg>
    <a:effectLst>
      <a:outerShdw blurRad="50800" dist="38100" dir="13500000" algn="b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A3FFCA-5337-45AD-839F-8841BB9FDA1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l-GR"/>
        </a:p>
      </dgm:t>
    </dgm:pt>
    <dgm:pt modelId="{977AC19E-418D-49FB-B78E-0AB1FA8E8BB9}">
      <dgm:prSet custT="1"/>
      <dgm:spPr/>
      <dgm:t>
        <a:bodyPr/>
        <a:lstStyle/>
        <a:p>
          <a:r>
            <a:rPr lang="en-US" sz="1400" b="1" i="0" dirty="0">
              <a:solidFill>
                <a:schemeClr val="tx1"/>
              </a:solidFill>
            </a:rPr>
            <a:t>Canvas</a:t>
          </a:r>
          <a:endParaRPr lang="el-GR" sz="1400" dirty="0">
            <a:solidFill>
              <a:schemeClr val="tx1"/>
            </a:solidFill>
          </a:endParaRPr>
        </a:p>
      </dgm:t>
    </dgm:pt>
    <dgm:pt modelId="{43477111-9D87-4EE7-A4B2-25D0A90DE1E2}" type="parTrans" cxnId="{67B7E70C-2C6C-448D-9914-48659333CF31}">
      <dgm:prSet/>
      <dgm:spPr/>
      <dgm:t>
        <a:bodyPr/>
        <a:lstStyle/>
        <a:p>
          <a:endParaRPr lang="el-GR"/>
        </a:p>
      </dgm:t>
    </dgm:pt>
    <dgm:pt modelId="{54ADBF8C-60C0-46E0-8B9C-32B4D08A35EE}" type="sibTrans" cxnId="{67B7E70C-2C6C-448D-9914-48659333CF31}">
      <dgm:prSet/>
      <dgm:spPr/>
      <dgm:t>
        <a:bodyPr/>
        <a:lstStyle/>
        <a:p>
          <a:endParaRPr lang="el-GR"/>
        </a:p>
      </dgm:t>
    </dgm:pt>
    <dgm:pt modelId="{CE16FDC1-1113-4940-9E99-991DBFB01DE7}">
      <dgm:prSet custT="1"/>
      <dgm:spPr/>
      <dgm:t>
        <a:bodyPr/>
        <a:lstStyle/>
        <a:p>
          <a:r>
            <a:rPr lang="en-US" sz="1400" b="1" i="0" dirty="0">
              <a:solidFill>
                <a:schemeClr val="tx1"/>
              </a:solidFill>
            </a:rPr>
            <a:t>Panel</a:t>
          </a:r>
          <a:endParaRPr lang="el-GR" sz="1400" dirty="0">
            <a:solidFill>
              <a:schemeClr val="tx1"/>
            </a:solidFill>
          </a:endParaRPr>
        </a:p>
      </dgm:t>
    </dgm:pt>
    <dgm:pt modelId="{182D2D50-9E35-4CCF-9446-4462816ECC3A}" type="parTrans" cxnId="{AC0CFFF6-79FE-4A7B-B5E8-6D86234ACE2E}">
      <dgm:prSet/>
      <dgm:spPr/>
      <dgm:t>
        <a:bodyPr/>
        <a:lstStyle/>
        <a:p>
          <a:endParaRPr lang="el-GR"/>
        </a:p>
      </dgm:t>
    </dgm:pt>
    <dgm:pt modelId="{74ABD1E7-2DE1-48D8-B3EA-770B0E42F219}" type="sibTrans" cxnId="{AC0CFFF6-79FE-4A7B-B5E8-6D86234ACE2E}">
      <dgm:prSet/>
      <dgm:spPr/>
      <dgm:t>
        <a:bodyPr/>
        <a:lstStyle/>
        <a:p>
          <a:endParaRPr lang="el-GR"/>
        </a:p>
      </dgm:t>
    </dgm:pt>
    <dgm:pt modelId="{6F9F213C-50C6-4837-8A36-B3915D133AA8}">
      <dgm:prSet custT="1"/>
      <dgm:spPr/>
      <dgm:t>
        <a:bodyPr/>
        <a:lstStyle/>
        <a:p>
          <a:r>
            <a:rPr lang="en-US" sz="1400" b="1" i="0" dirty="0">
              <a:solidFill>
                <a:schemeClr val="tx1"/>
              </a:solidFill>
            </a:rPr>
            <a:t>Toggle, Slider, Scrollbar, Scroll View, Button, Dropdown, Input field.</a:t>
          </a:r>
          <a:endParaRPr lang="el-GR" sz="1400" dirty="0">
            <a:solidFill>
              <a:schemeClr val="tx1"/>
            </a:solidFill>
          </a:endParaRPr>
        </a:p>
      </dgm:t>
    </dgm:pt>
    <dgm:pt modelId="{663CC69D-167C-4DE6-93F2-39A942247B30}" type="parTrans" cxnId="{4F5137A2-E112-4AC7-8B0E-070654CB7D70}">
      <dgm:prSet/>
      <dgm:spPr/>
      <dgm:t>
        <a:bodyPr/>
        <a:lstStyle/>
        <a:p>
          <a:endParaRPr lang="el-GR"/>
        </a:p>
      </dgm:t>
    </dgm:pt>
    <dgm:pt modelId="{29A68080-1540-47E9-8CB0-45E5BCE9DEF3}" type="sibTrans" cxnId="{4F5137A2-E112-4AC7-8B0E-070654CB7D70}">
      <dgm:prSet/>
      <dgm:spPr/>
      <dgm:t>
        <a:bodyPr/>
        <a:lstStyle/>
        <a:p>
          <a:endParaRPr lang="el-GR"/>
        </a:p>
      </dgm:t>
    </dgm:pt>
    <dgm:pt modelId="{49273C78-0AA5-447D-B7B0-3165F1E065B7}" type="pres">
      <dgm:prSet presAssocID="{8DA3FFCA-5337-45AD-839F-8841BB9FDA15}" presName="linear" presStyleCnt="0">
        <dgm:presLayoutVars>
          <dgm:animLvl val="lvl"/>
          <dgm:resizeHandles val="exact"/>
        </dgm:presLayoutVars>
      </dgm:prSet>
      <dgm:spPr/>
    </dgm:pt>
    <dgm:pt modelId="{E6FBE0B4-90D5-4DCF-A66F-D20DB52DF3AD}" type="pres">
      <dgm:prSet presAssocID="{977AC19E-418D-49FB-B78E-0AB1FA8E8BB9}" presName="parentText" presStyleLbl="node1" presStyleIdx="0" presStyleCnt="3" custLinFactNeighborX="9831" custLinFactNeighborY="-88423">
        <dgm:presLayoutVars>
          <dgm:chMax val="0"/>
          <dgm:bulletEnabled val="1"/>
        </dgm:presLayoutVars>
      </dgm:prSet>
      <dgm:spPr/>
    </dgm:pt>
    <dgm:pt modelId="{05767268-FB18-4F46-B231-4FD5797C5510}" type="pres">
      <dgm:prSet presAssocID="{54ADBF8C-60C0-46E0-8B9C-32B4D08A35EE}" presName="spacer" presStyleCnt="0"/>
      <dgm:spPr/>
    </dgm:pt>
    <dgm:pt modelId="{866A7CB9-129B-4A9D-BD0B-4E3DC99117C8}" type="pres">
      <dgm:prSet presAssocID="{CE16FDC1-1113-4940-9E99-991DBFB01D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23F664-2B1F-4CA2-B6E9-BF5AE68FA9C2}" type="pres">
      <dgm:prSet presAssocID="{74ABD1E7-2DE1-48D8-B3EA-770B0E42F219}" presName="spacer" presStyleCnt="0"/>
      <dgm:spPr/>
    </dgm:pt>
    <dgm:pt modelId="{9553407D-AEF9-4E1C-9A3F-59E9B484CD23}" type="pres">
      <dgm:prSet presAssocID="{6F9F213C-50C6-4837-8A36-B3915D133A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B7E70C-2C6C-448D-9914-48659333CF31}" srcId="{8DA3FFCA-5337-45AD-839F-8841BB9FDA15}" destId="{977AC19E-418D-49FB-B78E-0AB1FA8E8BB9}" srcOrd="0" destOrd="0" parTransId="{43477111-9D87-4EE7-A4B2-25D0A90DE1E2}" sibTransId="{54ADBF8C-60C0-46E0-8B9C-32B4D08A35EE}"/>
    <dgm:cxn modelId="{4D284225-3E64-4C07-B6D2-327777BAA14C}" type="presOf" srcId="{8DA3FFCA-5337-45AD-839F-8841BB9FDA15}" destId="{49273C78-0AA5-447D-B7B0-3165F1E065B7}" srcOrd="0" destOrd="0" presId="urn:microsoft.com/office/officeart/2005/8/layout/vList2"/>
    <dgm:cxn modelId="{397AB73C-CFB8-4CDA-A524-0369671D6E9D}" type="presOf" srcId="{977AC19E-418D-49FB-B78E-0AB1FA8E8BB9}" destId="{E6FBE0B4-90D5-4DCF-A66F-D20DB52DF3AD}" srcOrd="0" destOrd="0" presId="urn:microsoft.com/office/officeart/2005/8/layout/vList2"/>
    <dgm:cxn modelId="{4F5137A2-E112-4AC7-8B0E-070654CB7D70}" srcId="{8DA3FFCA-5337-45AD-839F-8841BB9FDA15}" destId="{6F9F213C-50C6-4837-8A36-B3915D133AA8}" srcOrd="2" destOrd="0" parTransId="{663CC69D-167C-4DE6-93F2-39A942247B30}" sibTransId="{29A68080-1540-47E9-8CB0-45E5BCE9DEF3}"/>
    <dgm:cxn modelId="{A2459DB6-750E-49D7-80A5-3426555A1E4E}" type="presOf" srcId="{CE16FDC1-1113-4940-9E99-991DBFB01DE7}" destId="{866A7CB9-129B-4A9D-BD0B-4E3DC99117C8}" srcOrd="0" destOrd="0" presId="urn:microsoft.com/office/officeart/2005/8/layout/vList2"/>
    <dgm:cxn modelId="{A36379D2-5C18-4575-8913-C87B24683A28}" type="presOf" srcId="{6F9F213C-50C6-4837-8A36-B3915D133AA8}" destId="{9553407D-AEF9-4E1C-9A3F-59E9B484CD23}" srcOrd="0" destOrd="0" presId="urn:microsoft.com/office/officeart/2005/8/layout/vList2"/>
    <dgm:cxn modelId="{AC0CFFF6-79FE-4A7B-B5E8-6D86234ACE2E}" srcId="{8DA3FFCA-5337-45AD-839F-8841BB9FDA15}" destId="{CE16FDC1-1113-4940-9E99-991DBFB01DE7}" srcOrd="1" destOrd="0" parTransId="{182D2D50-9E35-4CCF-9446-4462816ECC3A}" sibTransId="{74ABD1E7-2DE1-48D8-B3EA-770B0E42F219}"/>
    <dgm:cxn modelId="{F710B2DC-CDE6-43C0-A9B8-4653F00A2D9F}" type="presParOf" srcId="{49273C78-0AA5-447D-B7B0-3165F1E065B7}" destId="{E6FBE0B4-90D5-4DCF-A66F-D20DB52DF3AD}" srcOrd="0" destOrd="0" presId="urn:microsoft.com/office/officeart/2005/8/layout/vList2"/>
    <dgm:cxn modelId="{EEC57870-F27A-4FAF-A07A-52B1AA641F15}" type="presParOf" srcId="{49273C78-0AA5-447D-B7B0-3165F1E065B7}" destId="{05767268-FB18-4F46-B231-4FD5797C5510}" srcOrd="1" destOrd="0" presId="urn:microsoft.com/office/officeart/2005/8/layout/vList2"/>
    <dgm:cxn modelId="{ED7B1AAD-1B92-465A-BFB1-995ECB5B8CD5}" type="presParOf" srcId="{49273C78-0AA5-447D-B7B0-3165F1E065B7}" destId="{866A7CB9-129B-4A9D-BD0B-4E3DC99117C8}" srcOrd="2" destOrd="0" presId="urn:microsoft.com/office/officeart/2005/8/layout/vList2"/>
    <dgm:cxn modelId="{BDEE47BD-A5B2-4ABF-A6DE-F82BF3C857D9}" type="presParOf" srcId="{49273C78-0AA5-447D-B7B0-3165F1E065B7}" destId="{C623F664-2B1F-4CA2-B6E9-BF5AE68FA9C2}" srcOrd="3" destOrd="0" presId="urn:microsoft.com/office/officeart/2005/8/layout/vList2"/>
    <dgm:cxn modelId="{4D70DFFC-A5F8-4D50-BF73-85B0FBB7756A}" type="presParOf" srcId="{49273C78-0AA5-447D-B7B0-3165F1E065B7}" destId="{9553407D-AEF9-4E1C-9A3F-59E9B484CD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E1DD1-2170-43A2-9764-84281929F8F5}">
      <dsp:nvSpPr>
        <dsp:cNvPr id="0" name=""/>
        <dsp:cNvSpPr/>
      </dsp:nvSpPr>
      <dsp:spPr>
        <a:xfrm>
          <a:off x="1245471" y="341"/>
          <a:ext cx="2285079" cy="2285079"/>
        </a:xfrm>
        <a:prstGeom prst="ellipse">
          <a:avLst/>
        </a:prstGeom>
        <a:solidFill>
          <a:schemeClr val="bg2">
            <a:lumMod val="50000"/>
            <a:lumOff val="50000"/>
            <a:alpha val="50000"/>
          </a:schemeClr>
        </a:solidFill>
        <a:ln w="25400" cap="flat" cmpd="sng" algn="ctr">
          <a:solidFill>
            <a:schemeClr val="tx1">
              <a:lumMod val="10000"/>
            </a:schemeClr>
          </a:solidFill>
          <a:prstDash val="solid"/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756" tIns="29210" rIns="12575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b="0" i="0" kern="1200" dirty="0"/>
            <a:t>Περίληψη παιχνιδιού</a:t>
          </a:r>
          <a:endParaRPr lang="el-GR" sz="2300" kern="1200" dirty="0"/>
        </a:p>
      </dsp:txBody>
      <dsp:txXfrm>
        <a:off x="1580113" y="334983"/>
        <a:ext cx="1615795" cy="1615795"/>
      </dsp:txXfrm>
    </dsp:sp>
    <dsp:sp modelId="{71DE8FFF-0200-4B2B-858D-9B27BE825198}">
      <dsp:nvSpPr>
        <dsp:cNvPr id="0" name=""/>
        <dsp:cNvSpPr/>
      </dsp:nvSpPr>
      <dsp:spPr>
        <a:xfrm>
          <a:off x="3073535" y="341"/>
          <a:ext cx="2285079" cy="2285079"/>
        </a:xfrm>
        <a:prstGeom prst="ellipse">
          <a:avLst/>
        </a:prstGeom>
        <a:solidFill>
          <a:schemeClr val="bg2">
            <a:lumMod val="50000"/>
            <a:lumOff val="50000"/>
            <a:alpha val="50000"/>
          </a:schemeClr>
        </a:solidFill>
        <a:ln w="25400" cap="flat" cmpd="sng" algn="ctr">
          <a:solidFill>
            <a:schemeClr val="tx1">
              <a:lumMod val="10000"/>
            </a:schemeClr>
          </a:solidFill>
          <a:prstDash val="solid"/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756" tIns="29210" rIns="12575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b="0" i="0" kern="1200" dirty="0"/>
            <a:t>Σκοπός παιχνιδιού</a:t>
          </a:r>
          <a:endParaRPr lang="el-GR" sz="2300" kern="1200" dirty="0"/>
        </a:p>
      </dsp:txBody>
      <dsp:txXfrm>
        <a:off x="3408177" y="334983"/>
        <a:ext cx="1615795" cy="1615795"/>
      </dsp:txXfrm>
    </dsp:sp>
    <dsp:sp modelId="{638904B9-4F20-4B80-9050-C2D210FD8015}">
      <dsp:nvSpPr>
        <dsp:cNvPr id="0" name=""/>
        <dsp:cNvSpPr/>
      </dsp:nvSpPr>
      <dsp:spPr>
        <a:xfrm>
          <a:off x="4901598" y="341"/>
          <a:ext cx="2285079" cy="2285079"/>
        </a:xfrm>
        <a:prstGeom prst="ellipse">
          <a:avLst/>
        </a:prstGeom>
        <a:solidFill>
          <a:schemeClr val="bg2">
            <a:lumMod val="50000"/>
            <a:lumOff val="50000"/>
            <a:alpha val="50000"/>
          </a:schemeClr>
        </a:solidFill>
        <a:ln w="25400" cap="flat" cmpd="sng" algn="ctr">
          <a:solidFill>
            <a:schemeClr val="tx1">
              <a:lumMod val="10000"/>
            </a:schemeClr>
          </a:solidFill>
          <a:prstDash val="solid"/>
        </a:ln>
        <a:effectLst>
          <a:outerShdw blurRad="50800" dist="38100" dir="13500000" algn="b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756" tIns="29210" rIns="12575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b="0" i="0" kern="1200" dirty="0"/>
            <a:t>Χειρισμός</a:t>
          </a:r>
          <a:endParaRPr lang="el-GR" sz="2300" kern="1200" dirty="0"/>
        </a:p>
      </dsp:txBody>
      <dsp:txXfrm>
        <a:off x="5236240" y="334983"/>
        <a:ext cx="1615795" cy="1615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F706D-E9F1-436F-9320-0135AC3CE59F}">
      <dsp:nvSpPr>
        <dsp:cNvPr id="0" name=""/>
        <dsp:cNvSpPr/>
      </dsp:nvSpPr>
      <dsp:spPr>
        <a:xfrm>
          <a:off x="270471" y="359349"/>
          <a:ext cx="4868492" cy="44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Εικόνα-Βίντεο</a:t>
          </a:r>
        </a:p>
      </dsp:txBody>
      <dsp:txXfrm>
        <a:off x="270471" y="359349"/>
        <a:ext cx="4868492" cy="442590"/>
      </dsp:txXfrm>
    </dsp:sp>
    <dsp:sp modelId="{2B5E6B17-1CE7-4F52-A8E9-C4952A5B4A2D}">
      <dsp:nvSpPr>
        <dsp:cNvPr id="0" name=""/>
        <dsp:cNvSpPr/>
      </dsp:nvSpPr>
      <dsp:spPr>
        <a:xfrm>
          <a:off x="270471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E94178-1029-41FC-8EFF-5D5D5EFA6103}">
      <dsp:nvSpPr>
        <dsp:cNvPr id="0" name=""/>
        <dsp:cNvSpPr/>
      </dsp:nvSpPr>
      <dsp:spPr>
        <a:xfrm>
          <a:off x="957470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383"/>
            <a:satOff val="894"/>
            <a:lumOff val="487"/>
            <a:alphaOff val="0"/>
          </a:schemeClr>
        </a:solidFill>
        <a:ln w="25400" cap="flat" cmpd="sng" algn="ctr">
          <a:solidFill>
            <a:schemeClr val="accent2">
              <a:shade val="80000"/>
              <a:hueOff val="1383"/>
              <a:satOff val="894"/>
              <a:lumOff val="48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E312C-311A-4672-90B1-791346163D0B}">
      <dsp:nvSpPr>
        <dsp:cNvPr id="0" name=""/>
        <dsp:cNvSpPr/>
      </dsp:nvSpPr>
      <dsp:spPr>
        <a:xfrm>
          <a:off x="1644468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766"/>
            <a:satOff val="1788"/>
            <a:lumOff val="974"/>
            <a:alphaOff val="0"/>
          </a:schemeClr>
        </a:solidFill>
        <a:ln w="25400" cap="flat" cmpd="sng" algn="ctr">
          <a:solidFill>
            <a:schemeClr val="accent2">
              <a:shade val="80000"/>
              <a:hueOff val="2766"/>
              <a:satOff val="1788"/>
              <a:lumOff val="97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C47392-861A-475E-8D19-55B8FC22479D}">
      <dsp:nvSpPr>
        <dsp:cNvPr id="0" name=""/>
        <dsp:cNvSpPr/>
      </dsp:nvSpPr>
      <dsp:spPr>
        <a:xfrm>
          <a:off x="2331466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149"/>
            <a:satOff val="2683"/>
            <a:lumOff val="1461"/>
            <a:alphaOff val="0"/>
          </a:schemeClr>
        </a:solidFill>
        <a:ln w="25400" cap="flat" cmpd="sng" algn="ctr">
          <a:solidFill>
            <a:schemeClr val="accent2">
              <a:shade val="80000"/>
              <a:hueOff val="4149"/>
              <a:satOff val="2683"/>
              <a:lumOff val="146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4A7AE1-2476-4EA0-9153-B28806AEA89F}">
      <dsp:nvSpPr>
        <dsp:cNvPr id="0" name=""/>
        <dsp:cNvSpPr/>
      </dsp:nvSpPr>
      <dsp:spPr>
        <a:xfrm>
          <a:off x="3018465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5531"/>
            <a:satOff val="3577"/>
            <a:lumOff val="1948"/>
            <a:alphaOff val="0"/>
          </a:schemeClr>
        </a:solidFill>
        <a:ln w="25400" cap="flat" cmpd="sng" algn="ctr">
          <a:solidFill>
            <a:schemeClr val="accent2">
              <a:shade val="80000"/>
              <a:hueOff val="5531"/>
              <a:satOff val="3577"/>
              <a:lumOff val="194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8DC0F8-1ED6-4E20-8446-2C3C611CD3F1}">
      <dsp:nvSpPr>
        <dsp:cNvPr id="0" name=""/>
        <dsp:cNvSpPr/>
      </dsp:nvSpPr>
      <dsp:spPr>
        <a:xfrm>
          <a:off x="3705463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6914"/>
            <a:satOff val="4471"/>
            <a:lumOff val="2435"/>
            <a:alphaOff val="0"/>
          </a:schemeClr>
        </a:solidFill>
        <a:ln w="25400" cap="flat" cmpd="sng" algn="ctr">
          <a:solidFill>
            <a:schemeClr val="accent2">
              <a:shade val="80000"/>
              <a:hueOff val="6914"/>
              <a:satOff val="4471"/>
              <a:lumOff val="243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DB8D43-0256-4AB3-9124-8ADFB8545543}">
      <dsp:nvSpPr>
        <dsp:cNvPr id="0" name=""/>
        <dsp:cNvSpPr/>
      </dsp:nvSpPr>
      <dsp:spPr>
        <a:xfrm>
          <a:off x="4392462" y="80193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8297"/>
            <a:satOff val="5365"/>
            <a:lumOff val="2921"/>
            <a:alphaOff val="0"/>
          </a:schemeClr>
        </a:solidFill>
        <a:ln w="25400" cap="flat" cmpd="sng" algn="ctr">
          <a:solidFill>
            <a:schemeClr val="accent2">
              <a:shade val="80000"/>
              <a:hueOff val="8297"/>
              <a:satOff val="5365"/>
              <a:lumOff val="292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88B4F5-DBC5-4B94-BC7D-67E452C539F3}">
      <dsp:nvSpPr>
        <dsp:cNvPr id="0" name=""/>
        <dsp:cNvSpPr/>
      </dsp:nvSpPr>
      <dsp:spPr>
        <a:xfrm>
          <a:off x="270471" y="985619"/>
          <a:ext cx="4868492" cy="44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Ήχος</a:t>
          </a:r>
          <a:endParaRPr lang="el-GR" sz="2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70471" y="985619"/>
        <a:ext cx="4868492" cy="442590"/>
      </dsp:txXfrm>
    </dsp:sp>
    <dsp:sp modelId="{A8686F71-72E5-4F5C-AE6B-00F0455AB4FA}">
      <dsp:nvSpPr>
        <dsp:cNvPr id="0" name=""/>
        <dsp:cNvSpPr/>
      </dsp:nvSpPr>
      <dsp:spPr>
        <a:xfrm>
          <a:off x="270471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9680"/>
            <a:satOff val="6260"/>
            <a:lumOff val="3408"/>
            <a:alphaOff val="0"/>
          </a:schemeClr>
        </a:solidFill>
        <a:ln w="25400" cap="flat" cmpd="sng" algn="ctr">
          <a:solidFill>
            <a:schemeClr val="accent2">
              <a:shade val="80000"/>
              <a:hueOff val="9680"/>
              <a:satOff val="6260"/>
              <a:lumOff val="340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632CC1-7AC8-425D-B198-252B4230556D}">
      <dsp:nvSpPr>
        <dsp:cNvPr id="0" name=""/>
        <dsp:cNvSpPr/>
      </dsp:nvSpPr>
      <dsp:spPr>
        <a:xfrm>
          <a:off x="957470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1063"/>
            <a:satOff val="7154"/>
            <a:lumOff val="3895"/>
            <a:alphaOff val="0"/>
          </a:schemeClr>
        </a:solidFill>
        <a:ln w="25400" cap="flat" cmpd="sng" algn="ctr">
          <a:solidFill>
            <a:schemeClr val="accent2">
              <a:shade val="80000"/>
              <a:hueOff val="11063"/>
              <a:satOff val="7154"/>
              <a:lumOff val="389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168185-6DED-4FDA-AEC5-B13E71E84767}">
      <dsp:nvSpPr>
        <dsp:cNvPr id="0" name=""/>
        <dsp:cNvSpPr/>
      </dsp:nvSpPr>
      <dsp:spPr>
        <a:xfrm>
          <a:off x="1644468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2446"/>
            <a:satOff val="8048"/>
            <a:lumOff val="4382"/>
            <a:alphaOff val="0"/>
          </a:schemeClr>
        </a:solidFill>
        <a:ln w="25400" cap="flat" cmpd="sng" algn="ctr">
          <a:solidFill>
            <a:schemeClr val="accent2">
              <a:shade val="80000"/>
              <a:hueOff val="12446"/>
              <a:satOff val="8048"/>
              <a:lumOff val="438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5B1DE6-B956-4AA2-837D-D0F704F42296}">
      <dsp:nvSpPr>
        <dsp:cNvPr id="0" name=""/>
        <dsp:cNvSpPr/>
      </dsp:nvSpPr>
      <dsp:spPr>
        <a:xfrm>
          <a:off x="2331466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3829"/>
            <a:satOff val="8942"/>
            <a:lumOff val="4869"/>
            <a:alphaOff val="0"/>
          </a:schemeClr>
        </a:solidFill>
        <a:ln w="25400" cap="flat" cmpd="sng" algn="ctr">
          <a:solidFill>
            <a:schemeClr val="accent2">
              <a:shade val="80000"/>
              <a:hueOff val="13829"/>
              <a:satOff val="8942"/>
              <a:lumOff val="486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E1BB5A-CC5A-4B5C-BAA1-6BC8D134ADBB}">
      <dsp:nvSpPr>
        <dsp:cNvPr id="0" name=""/>
        <dsp:cNvSpPr/>
      </dsp:nvSpPr>
      <dsp:spPr>
        <a:xfrm>
          <a:off x="3018465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5211"/>
            <a:satOff val="9837"/>
            <a:lumOff val="5356"/>
            <a:alphaOff val="0"/>
          </a:schemeClr>
        </a:solidFill>
        <a:ln w="25400" cap="flat" cmpd="sng" algn="ctr">
          <a:solidFill>
            <a:schemeClr val="accent2">
              <a:shade val="80000"/>
              <a:hueOff val="15211"/>
              <a:satOff val="9837"/>
              <a:lumOff val="535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83F160-3C7A-469C-BB1C-0A6653C05679}">
      <dsp:nvSpPr>
        <dsp:cNvPr id="0" name=""/>
        <dsp:cNvSpPr/>
      </dsp:nvSpPr>
      <dsp:spPr>
        <a:xfrm>
          <a:off x="3705463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6594"/>
            <a:satOff val="10731"/>
            <a:lumOff val="5843"/>
            <a:alphaOff val="0"/>
          </a:schemeClr>
        </a:solidFill>
        <a:ln w="25400" cap="flat" cmpd="sng" algn="ctr">
          <a:solidFill>
            <a:schemeClr val="accent2">
              <a:shade val="80000"/>
              <a:hueOff val="16594"/>
              <a:satOff val="10731"/>
              <a:lumOff val="58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26BA7E-E176-4B39-BFB3-26EABEF6652D}">
      <dsp:nvSpPr>
        <dsp:cNvPr id="0" name=""/>
        <dsp:cNvSpPr/>
      </dsp:nvSpPr>
      <dsp:spPr>
        <a:xfrm>
          <a:off x="4392462" y="142820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7977"/>
            <a:satOff val="11625"/>
            <a:lumOff val="6330"/>
            <a:alphaOff val="0"/>
          </a:schemeClr>
        </a:solidFill>
        <a:ln w="25400" cap="flat" cmpd="sng" algn="ctr">
          <a:solidFill>
            <a:schemeClr val="accent2">
              <a:shade val="80000"/>
              <a:hueOff val="17977"/>
              <a:satOff val="11625"/>
              <a:lumOff val="633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ECED80-FCD4-4383-8630-644E8AAECC9A}">
      <dsp:nvSpPr>
        <dsp:cNvPr id="0" name=""/>
        <dsp:cNvSpPr/>
      </dsp:nvSpPr>
      <dsp:spPr>
        <a:xfrm>
          <a:off x="270471" y="1611889"/>
          <a:ext cx="4868492" cy="44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Συγγραφή κώδικα </a:t>
          </a:r>
          <a:r>
            <a:rPr lang="en-US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C#</a:t>
          </a:r>
          <a:endParaRPr lang="el-GR" sz="2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70471" y="1611889"/>
        <a:ext cx="4868492" cy="442590"/>
      </dsp:txXfrm>
    </dsp:sp>
    <dsp:sp modelId="{DF6818AA-E303-46FD-998E-D9690CD9803D}">
      <dsp:nvSpPr>
        <dsp:cNvPr id="0" name=""/>
        <dsp:cNvSpPr/>
      </dsp:nvSpPr>
      <dsp:spPr>
        <a:xfrm>
          <a:off x="270471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9360"/>
            <a:satOff val="12519"/>
            <a:lumOff val="6817"/>
            <a:alphaOff val="0"/>
          </a:schemeClr>
        </a:solidFill>
        <a:ln w="25400" cap="flat" cmpd="sng" algn="ctr">
          <a:solidFill>
            <a:schemeClr val="accent2">
              <a:shade val="80000"/>
              <a:hueOff val="19360"/>
              <a:satOff val="12519"/>
              <a:lumOff val="681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914F6C-9971-4622-9E99-14018ADDBA02}">
      <dsp:nvSpPr>
        <dsp:cNvPr id="0" name=""/>
        <dsp:cNvSpPr/>
      </dsp:nvSpPr>
      <dsp:spPr>
        <a:xfrm>
          <a:off x="957470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0743"/>
            <a:satOff val="13414"/>
            <a:lumOff val="7304"/>
            <a:alphaOff val="0"/>
          </a:schemeClr>
        </a:solidFill>
        <a:ln w="25400" cap="flat" cmpd="sng" algn="ctr">
          <a:solidFill>
            <a:schemeClr val="accent2">
              <a:shade val="80000"/>
              <a:hueOff val="20743"/>
              <a:satOff val="13414"/>
              <a:lumOff val="730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30C049-D201-4D9A-A1C0-260756CFFE3C}">
      <dsp:nvSpPr>
        <dsp:cNvPr id="0" name=""/>
        <dsp:cNvSpPr/>
      </dsp:nvSpPr>
      <dsp:spPr>
        <a:xfrm>
          <a:off x="1644468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2126"/>
            <a:satOff val="14308"/>
            <a:lumOff val="7791"/>
            <a:alphaOff val="0"/>
          </a:schemeClr>
        </a:solidFill>
        <a:ln w="25400" cap="flat" cmpd="sng" algn="ctr">
          <a:solidFill>
            <a:schemeClr val="accent2">
              <a:shade val="80000"/>
              <a:hueOff val="22126"/>
              <a:satOff val="14308"/>
              <a:lumOff val="779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A1C387-4865-477E-B592-EFA5665AF188}">
      <dsp:nvSpPr>
        <dsp:cNvPr id="0" name=""/>
        <dsp:cNvSpPr/>
      </dsp:nvSpPr>
      <dsp:spPr>
        <a:xfrm>
          <a:off x="2331466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3508"/>
            <a:satOff val="15202"/>
            <a:lumOff val="8277"/>
            <a:alphaOff val="0"/>
          </a:schemeClr>
        </a:solidFill>
        <a:ln w="25400" cap="flat" cmpd="sng" algn="ctr">
          <a:solidFill>
            <a:schemeClr val="accent2">
              <a:shade val="80000"/>
              <a:hueOff val="23508"/>
              <a:satOff val="15202"/>
              <a:lumOff val="827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1E17D5-4B63-49AC-A9BC-C30F7E080698}">
      <dsp:nvSpPr>
        <dsp:cNvPr id="0" name=""/>
        <dsp:cNvSpPr/>
      </dsp:nvSpPr>
      <dsp:spPr>
        <a:xfrm>
          <a:off x="3018465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4891"/>
            <a:satOff val="16096"/>
            <a:lumOff val="8764"/>
            <a:alphaOff val="0"/>
          </a:schemeClr>
        </a:solidFill>
        <a:ln w="25400" cap="flat" cmpd="sng" algn="ctr">
          <a:solidFill>
            <a:schemeClr val="accent2">
              <a:shade val="80000"/>
              <a:hueOff val="24891"/>
              <a:satOff val="16096"/>
              <a:lumOff val="876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A0CB5-7057-46D4-9465-1B728FE0C38F}">
      <dsp:nvSpPr>
        <dsp:cNvPr id="0" name=""/>
        <dsp:cNvSpPr/>
      </dsp:nvSpPr>
      <dsp:spPr>
        <a:xfrm>
          <a:off x="3705463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6274"/>
            <a:satOff val="16990"/>
            <a:lumOff val="9251"/>
            <a:alphaOff val="0"/>
          </a:schemeClr>
        </a:solidFill>
        <a:ln w="25400" cap="flat" cmpd="sng" algn="ctr">
          <a:solidFill>
            <a:schemeClr val="accent2">
              <a:shade val="80000"/>
              <a:hueOff val="26274"/>
              <a:satOff val="16990"/>
              <a:lumOff val="925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32E659-8BB4-4BFE-8400-7B58A6E439ED}">
      <dsp:nvSpPr>
        <dsp:cNvPr id="0" name=""/>
        <dsp:cNvSpPr/>
      </dsp:nvSpPr>
      <dsp:spPr>
        <a:xfrm>
          <a:off x="4392462" y="205447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7657"/>
            <a:satOff val="17885"/>
            <a:lumOff val="9738"/>
            <a:alphaOff val="0"/>
          </a:schemeClr>
        </a:solidFill>
        <a:ln w="25400" cap="flat" cmpd="sng" algn="ctr">
          <a:solidFill>
            <a:schemeClr val="accent2">
              <a:shade val="80000"/>
              <a:hueOff val="27657"/>
              <a:satOff val="17885"/>
              <a:lumOff val="973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25A0E8-DE2F-4551-AA32-DC4040201917}">
      <dsp:nvSpPr>
        <dsp:cNvPr id="0" name=""/>
        <dsp:cNvSpPr/>
      </dsp:nvSpPr>
      <dsp:spPr>
        <a:xfrm>
          <a:off x="270471" y="2238159"/>
          <a:ext cx="4868492" cy="44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Οργάνωση</a:t>
          </a:r>
          <a:endParaRPr lang="el-GR" sz="2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70471" y="2238159"/>
        <a:ext cx="4868492" cy="442590"/>
      </dsp:txXfrm>
    </dsp:sp>
    <dsp:sp modelId="{7384AF9F-7F25-4687-991D-ACC347061B75}">
      <dsp:nvSpPr>
        <dsp:cNvPr id="0" name=""/>
        <dsp:cNvSpPr/>
      </dsp:nvSpPr>
      <dsp:spPr>
        <a:xfrm>
          <a:off x="270471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9040"/>
            <a:satOff val="18779"/>
            <a:lumOff val="10225"/>
            <a:alphaOff val="0"/>
          </a:schemeClr>
        </a:solidFill>
        <a:ln w="25400" cap="flat" cmpd="sng" algn="ctr">
          <a:solidFill>
            <a:schemeClr val="accent2">
              <a:shade val="80000"/>
              <a:hueOff val="29040"/>
              <a:satOff val="18779"/>
              <a:lumOff val="1022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65BAC6-1ED2-4746-9462-AEDCD86BD968}">
      <dsp:nvSpPr>
        <dsp:cNvPr id="0" name=""/>
        <dsp:cNvSpPr/>
      </dsp:nvSpPr>
      <dsp:spPr>
        <a:xfrm>
          <a:off x="957470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0423"/>
            <a:satOff val="19673"/>
            <a:lumOff val="10712"/>
            <a:alphaOff val="0"/>
          </a:schemeClr>
        </a:solidFill>
        <a:ln w="25400" cap="flat" cmpd="sng" algn="ctr">
          <a:solidFill>
            <a:schemeClr val="accent2">
              <a:shade val="80000"/>
              <a:hueOff val="30423"/>
              <a:satOff val="19673"/>
              <a:lumOff val="1071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35D1E4-69A9-4682-9078-73BA636E7318}">
      <dsp:nvSpPr>
        <dsp:cNvPr id="0" name=""/>
        <dsp:cNvSpPr/>
      </dsp:nvSpPr>
      <dsp:spPr>
        <a:xfrm>
          <a:off x="1644468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1806"/>
            <a:satOff val="20567"/>
            <a:lumOff val="11199"/>
            <a:alphaOff val="0"/>
          </a:schemeClr>
        </a:solidFill>
        <a:ln w="25400" cap="flat" cmpd="sng" algn="ctr">
          <a:solidFill>
            <a:schemeClr val="accent2">
              <a:shade val="80000"/>
              <a:hueOff val="31806"/>
              <a:satOff val="20567"/>
              <a:lumOff val="1119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C8E58C-9F03-4F00-8D19-14D2E7661550}">
      <dsp:nvSpPr>
        <dsp:cNvPr id="0" name=""/>
        <dsp:cNvSpPr/>
      </dsp:nvSpPr>
      <dsp:spPr>
        <a:xfrm>
          <a:off x="2331466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3188"/>
            <a:satOff val="21462"/>
            <a:lumOff val="11686"/>
            <a:alphaOff val="0"/>
          </a:schemeClr>
        </a:solidFill>
        <a:ln w="25400" cap="flat" cmpd="sng" algn="ctr">
          <a:solidFill>
            <a:schemeClr val="accent2">
              <a:shade val="80000"/>
              <a:hueOff val="33188"/>
              <a:satOff val="21462"/>
              <a:lumOff val="11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10EC75-D59E-4AC8-9B70-1E65131100EF}">
      <dsp:nvSpPr>
        <dsp:cNvPr id="0" name=""/>
        <dsp:cNvSpPr/>
      </dsp:nvSpPr>
      <dsp:spPr>
        <a:xfrm>
          <a:off x="3018465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4571"/>
            <a:satOff val="22356"/>
            <a:lumOff val="12173"/>
            <a:alphaOff val="0"/>
          </a:schemeClr>
        </a:solidFill>
        <a:ln w="25400" cap="flat" cmpd="sng" algn="ctr">
          <a:solidFill>
            <a:schemeClr val="accent2">
              <a:shade val="80000"/>
              <a:hueOff val="34571"/>
              <a:satOff val="22356"/>
              <a:lumOff val="121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CE3A31-0F32-4D4D-8389-6AC1126E8434}">
      <dsp:nvSpPr>
        <dsp:cNvPr id="0" name=""/>
        <dsp:cNvSpPr/>
      </dsp:nvSpPr>
      <dsp:spPr>
        <a:xfrm>
          <a:off x="3705463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5954"/>
            <a:satOff val="23250"/>
            <a:lumOff val="12660"/>
            <a:alphaOff val="0"/>
          </a:schemeClr>
        </a:solidFill>
        <a:ln w="25400" cap="flat" cmpd="sng" algn="ctr">
          <a:solidFill>
            <a:schemeClr val="accent2">
              <a:shade val="80000"/>
              <a:hueOff val="35954"/>
              <a:satOff val="23250"/>
              <a:lumOff val="1266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395E77-BC2F-49EC-BEB9-82A1BFEF88F0}">
      <dsp:nvSpPr>
        <dsp:cNvPr id="0" name=""/>
        <dsp:cNvSpPr/>
      </dsp:nvSpPr>
      <dsp:spPr>
        <a:xfrm>
          <a:off x="4392462" y="268074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7337"/>
            <a:satOff val="24144"/>
            <a:lumOff val="13147"/>
            <a:alphaOff val="0"/>
          </a:schemeClr>
        </a:solidFill>
        <a:ln w="25400" cap="flat" cmpd="sng" algn="ctr">
          <a:solidFill>
            <a:schemeClr val="accent2">
              <a:shade val="80000"/>
              <a:hueOff val="37337"/>
              <a:satOff val="24144"/>
              <a:lumOff val="1314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D209E1-CEA2-4EB3-97DF-7C50F15F5290}">
      <dsp:nvSpPr>
        <dsp:cNvPr id="0" name=""/>
        <dsp:cNvSpPr/>
      </dsp:nvSpPr>
      <dsp:spPr>
        <a:xfrm>
          <a:off x="270471" y="2864429"/>
          <a:ext cx="4868492" cy="44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i="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Μηχανή γραφικών</a:t>
          </a:r>
        </a:p>
      </dsp:txBody>
      <dsp:txXfrm>
        <a:off x="270471" y="2864429"/>
        <a:ext cx="4868492" cy="442590"/>
      </dsp:txXfrm>
    </dsp:sp>
    <dsp:sp modelId="{440A2F3E-E195-469E-B8FE-7D922193D06C}">
      <dsp:nvSpPr>
        <dsp:cNvPr id="0" name=""/>
        <dsp:cNvSpPr/>
      </dsp:nvSpPr>
      <dsp:spPr>
        <a:xfrm>
          <a:off x="270471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8720"/>
            <a:satOff val="25039"/>
            <a:lumOff val="13634"/>
            <a:alphaOff val="0"/>
          </a:schemeClr>
        </a:solidFill>
        <a:ln w="25400" cap="flat" cmpd="sng" algn="ctr">
          <a:solidFill>
            <a:schemeClr val="accent2">
              <a:shade val="80000"/>
              <a:hueOff val="38720"/>
              <a:satOff val="25039"/>
              <a:lumOff val="1363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3276FB-38B3-4A9D-9B08-7FE662B2C507}">
      <dsp:nvSpPr>
        <dsp:cNvPr id="0" name=""/>
        <dsp:cNvSpPr/>
      </dsp:nvSpPr>
      <dsp:spPr>
        <a:xfrm>
          <a:off x="957470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0103"/>
            <a:satOff val="25933"/>
            <a:lumOff val="14120"/>
            <a:alphaOff val="0"/>
          </a:schemeClr>
        </a:solidFill>
        <a:ln w="25400" cap="flat" cmpd="sng" algn="ctr">
          <a:solidFill>
            <a:schemeClr val="accent2">
              <a:shade val="80000"/>
              <a:hueOff val="40103"/>
              <a:satOff val="25933"/>
              <a:lumOff val="1412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82ACEB-2C22-41F1-8295-AE54CAB00B4D}">
      <dsp:nvSpPr>
        <dsp:cNvPr id="0" name=""/>
        <dsp:cNvSpPr/>
      </dsp:nvSpPr>
      <dsp:spPr>
        <a:xfrm>
          <a:off x="1644468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1486"/>
            <a:satOff val="26827"/>
            <a:lumOff val="14607"/>
            <a:alphaOff val="0"/>
          </a:schemeClr>
        </a:solidFill>
        <a:ln w="25400" cap="flat" cmpd="sng" algn="ctr">
          <a:solidFill>
            <a:schemeClr val="accent2">
              <a:shade val="80000"/>
              <a:hueOff val="41486"/>
              <a:satOff val="26827"/>
              <a:lumOff val="1460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A6F742-618A-408D-8DC9-9B7E48E6BE13}">
      <dsp:nvSpPr>
        <dsp:cNvPr id="0" name=""/>
        <dsp:cNvSpPr/>
      </dsp:nvSpPr>
      <dsp:spPr>
        <a:xfrm>
          <a:off x="2331466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2868"/>
            <a:satOff val="27721"/>
            <a:lumOff val="15094"/>
            <a:alphaOff val="0"/>
          </a:schemeClr>
        </a:solidFill>
        <a:ln w="25400" cap="flat" cmpd="sng" algn="ctr">
          <a:solidFill>
            <a:schemeClr val="accent2">
              <a:shade val="80000"/>
              <a:hueOff val="42868"/>
              <a:satOff val="27721"/>
              <a:lumOff val="1509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597A9-B5C7-4A2F-A031-D6E6AFDF9CC5}">
      <dsp:nvSpPr>
        <dsp:cNvPr id="0" name=""/>
        <dsp:cNvSpPr/>
      </dsp:nvSpPr>
      <dsp:spPr>
        <a:xfrm>
          <a:off x="3018465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4251"/>
            <a:satOff val="28616"/>
            <a:lumOff val="15581"/>
            <a:alphaOff val="0"/>
          </a:schemeClr>
        </a:solidFill>
        <a:ln w="25400" cap="flat" cmpd="sng" algn="ctr">
          <a:solidFill>
            <a:schemeClr val="accent2">
              <a:shade val="80000"/>
              <a:hueOff val="44251"/>
              <a:satOff val="28616"/>
              <a:lumOff val="1558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2AE4EE-95D0-4664-8DAD-40CEE3813CDB}">
      <dsp:nvSpPr>
        <dsp:cNvPr id="0" name=""/>
        <dsp:cNvSpPr/>
      </dsp:nvSpPr>
      <dsp:spPr>
        <a:xfrm>
          <a:off x="3705463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5634"/>
            <a:satOff val="29510"/>
            <a:lumOff val="16068"/>
            <a:alphaOff val="0"/>
          </a:schemeClr>
        </a:solidFill>
        <a:ln w="25400" cap="flat" cmpd="sng" algn="ctr">
          <a:solidFill>
            <a:schemeClr val="accent2">
              <a:shade val="80000"/>
              <a:hueOff val="45634"/>
              <a:satOff val="29510"/>
              <a:lumOff val="1606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D685F7-536A-40F9-AE27-D045908522ED}">
      <dsp:nvSpPr>
        <dsp:cNvPr id="0" name=""/>
        <dsp:cNvSpPr/>
      </dsp:nvSpPr>
      <dsp:spPr>
        <a:xfrm>
          <a:off x="4392462" y="3307019"/>
          <a:ext cx="649132" cy="108188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7017"/>
            <a:satOff val="30404"/>
            <a:lumOff val="16555"/>
            <a:alphaOff val="0"/>
          </a:schemeClr>
        </a:solidFill>
        <a:ln w="25400" cap="flat" cmpd="sng" algn="ctr">
          <a:solidFill>
            <a:schemeClr val="accent2">
              <a:shade val="80000"/>
              <a:hueOff val="47017"/>
              <a:satOff val="30404"/>
              <a:lumOff val="1655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DBE0-2376-46B6-A7F7-BFC121B56487}">
      <dsp:nvSpPr>
        <dsp:cNvPr id="0" name=""/>
        <dsp:cNvSpPr/>
      </dsp:nvSpPr>
      <dsp:spPr>
        <a:xfrm>
          <a:off x="1028532" y="1281"/>
          <a:ext cx="543047" cy="543047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BB1565-6040-4285-872B-D1E8101E33DB}">
      <dsp:nvSpPr>
        <dsp:cNvPr id="0" name=""/>
        <dsp:cNvSpPr/>
      </dsp:nvSpPr>
      <dsp:spPr>
        <a:xfrm>
          <a:off x="1300056" y="1281"/>
          <a:ext cx="2897357" cy="54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400" b="1" i="0" kern="1200" dirty="0"/>
            <a:t>Αντικείμενα</a:t>
          </a:r>
          <a:endParaRPr lang="el-GR" sz="3400" kern="1200" dirty="0"/>
        </a:p>
      </dsp:txBody>
      <dsp:txXfrm>
        <a:off x="1300056" y="1281"/>
        <a:ext cx="2897357" cy="543047"/>
      </dsp:txXfrm>
    </dsp:sp>
    <dsp:sp modelId="{5EC756DB-84C2-45FD-BB63-2075606DDB14}">
      <dsp:nvSpPr>
        <dsp:cNvPr id="0" name=""/>
        <dsp:cNvSpPr/>
      </dsp:nvSpPr>
      <dsp:spPr>
        <a:xfrm>
          <a:off x="1028532" y="544328"/>
          <a:ext cx="543047" cy="543047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05FA8B-EAC3-42E9-8220-1D39BCFDE5EB}">
      <dsp:nvSpPr>
        <dsp:cNvPr id="0" name=""/>
        <dsp:cNvSpPr/>
      </dsp:nvSpPr>
      <dsp:spPr>
        <a:xfrm>
          <a:off x="1300056" y="544328"/>
          <a:ext cx="2897357" cy="54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400" b="1" i="0" kern="1200" dirty="0"/>
            <a:t>Φωτισμός</a:t>
          </a:r>
          <a:endParaRPr lang="el-GR" sz="3400" kern="1200" dirty="0"/>
        </a:p>
      </dsp:txBody>
      <dsp:txXfrm>
        <a:off x="1300056" y="544328"/>
        <a:ext cx="2897357" cy="543047"/>
      </dsp:txXfrm>
    </dsp:sp>
    <dsp:sp modelId="{16A72FF5-2A88-4573-B25A-DD7BC456CF93}">
      <dsp:nvSpPr>
        <dsp:cNvPr id="0" name=""/>
        <dsp:cNvSpPr/>
      </dsp:nvSpPr>
      <dsp:spPr>
        <a:xfrm>
          <a:off x="1028532" y="1087376"/>
          <a:ext cx="543047" cy="543047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4939EB-1912-4C81-8504-9FD8DB29DD8C}">
      <dsp:nvSpPr>
        <dsp:cNvPr id="0" name=""/>
        <dsp:cNvSpPr/>
      </dsp:nvSpPr>
      <dsp:spPr>
        <a:xfrm>
          <a:off x="1300056" y="1087376"/>
          <a:ext cx="2897357" cy="54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400" b="1" i="0" kern="1200" dirty="0"/>
            <a:t>Ήχος</a:t>
          </a:r>
          <a:endParaRPr lang="el-GR" sz="3400" kern="1200" dirty="0"/>
        </a:p>
      </dsp:txBody>
      <dsp:txXfrm>
        <a:off x="1300056" y="1087376"/>
        <a:ext cx="2897357" cy="543047"/>
      </dsp:txXfrm>
    </dsp:sp>
    <dsp:sp modelId="{34521708-8D12-4BCF-BF45-06368981AB4E}">
      <dsp:nvSpPr>
        <dsp:cNvPr id="0" name=""/>
        <dsp:cNvSpPr/>
      </dsp:nvSpPr>
      <dsp:spPr>
        <a:xfrm>
          <a:off x="1028532" y="1630423"/>
          <a:ext cx="543047" cy="543047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5BF559D-96CD-46F2-929E-C570837B6805}">
      <dsp:nvSpPr>
        <dsp:cNvPr id="0" name=""/>
        <dsp:cNvSpPr/>
      </dsp:nvSpPr>
      <dsp:spPr>
        <a:xfrm>
          <a:off x="1300056" y="1630423"/>
          <a:ext cx="2897357" cy="54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dirty="0"/>
            <a:t>Animations</a:t>
          </a:r>
          <a:endParaRPr lang="el-GR" sz="3400" kern="1200" dirty="0"/>
        </a:p>
      </dsp:txBody>
      <dsp:txXfrm>
        <a:off x="1300056" y="1630423"/>
        <a:ext cx="2897357" cy="543047"/>
      </dsp:txXfrm>
    </dsp:sp>
    <dsp:sp modelId="{0308D14A-D345-4A17-A746-3165E15383DD}">
      <dsp:nvSpPr>
        <dsp:cNvPr id="0" name=""/>
        <dsp:cNvSpPr/>
      </dsp:nvSpPr>
      <dsp:spPr>
        <a:xfrm>
          <a:off x="1028532" y="2173471"/>
          <a:ext cx="543047" cy="543047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EF98CEE-B678-4378-BE80-212B0C258ACE}">
      <dsp:nvSpPr>
        <dsp:cNvPr id="0" name=""/>
        <dsp:cNvSpPr/>
      </dsp:nvSpPr>
      <dsp:spPr>
        <a:xfrm>
          <a:off x="1300056" y="2173471"/>
          <a:ext cx="2897357" cy="54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400" b="1" i="0" kern="1200" dirty="0"/>
            <a:t>UI</a:t>
          </a:r>
          <a:r>
            <a:rPr lang="en-US" sz="3400" b="1" i="0" kern="1200" dirty="0"/>
            <a:t> </a:t>
          </a:r>
          <a:r>
            <a:rPr lang="el-GR" sz="3400" b="1" i="0" kern="1200" dirty="0"/>
            <a:t> </a:t>
          </a:r>
          <a:endParaRPr lang="el-GR" sz="3400" kern="1200" dirty="0"/>
        </a:p>
      </dsp:txBody>
      <dsp:txXfrm>
        <a:off x="1300056" y="2173471"/>
        <a:ext cx="2897357" cy="543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DC057-60F1-4788-901F-85722A5383C7}">
      <dsp:nvSpPr>
        <dsp:cNvPr id="0" name=""/>
        <dsp:cNvSpPr/>
      </dsp:nvSpPr>
      <dsp:spPr>
        <a:xfrm>
          <a:off x="0" y="20506"/>
          <a:ext cx="3307625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Sprite</a:t>
          </a: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sp:txBody>
      <dsp:txXfrm>
        <a:off x="31070" y="51576"/>
        <a:ext cx="3245485" cy="574340"/>
      </dsp:txXfrm>
    </dsp:sp>
    <dsp:sp modelId="{0E317F7E-F2B1-4D5A-BD90-AF064BEF2827}">
      <dsp:nvSpPr>
        <dsp:cNvPr id="0" name=""/>
        <dsp:cNvSpPr/>
      </dsp:nvSpPr>
      <dsp:spPr>
        <a:xfrm>
          <a:off x="0" y="754906"/>
          <a:ext cx="3307625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pot</a:t>
          </a:r>
          <a:r>
            <a:rPr lang="el-GR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sp:txBody>
      <dsp:txXfrm>
        <a:off x="31070" y="785976"/>
        <a:ext cx="3245485" cy="574340"/>
      </dsp:txXfrm>
    </dsp:sp>
    <dsp:sp modelId="{9F73D234-136E-4050-B783-54AC8DF46890}">
      <dsp:nvSpPr>
        <dsp:cNvPr id="0" name=""/>
        <dsp:cNvSpPr/>
      </dsp:nvSpPr>
      <dsp:spPr>
        <a:xfrm>
          <a:off x="0" y="1489306"/>
          <a:ext cx="3307625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lobal</a:t>
          </a:r>
          <a:r>
            <a:rPr lang="el-GR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sp:txBody>
      <dsp:txXfrm>
        <a:off x="31070" y="1520376"/>
        <a:ext cx="3245485" cy="574340"/>
      </dsp:txXfrm>
    </dsp:sp>
    <dsp:sp modelId="{8E699768-8484-4252-B87F-1D730576863C}">
      <dsp:nvSpPr>
        <dsp:cNvPr id="0" name=""/>
        <dsp:cNvSpPr/>
      </dsp:nvSpPr>
      <dsp:spPr>
        <a:xfrm>
          <a:off x="0" y="2223706"/>
          <a:ext cx="3307625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reedom</a:t>
          </a:r>
          <a:r>
            <a:rPr lang="el-GR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l-GR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light</a:t>
          </a: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</a:p>
      </dsp:txBody>
      <dsp:txXfrm>
        <a:off x="31070" y="2254776"/>
        <a:ext cx="3245485" cy="57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E0B4-90D5-4DCF-A66F-D20DB52DF3AD}">
      <dsp:nvSpPr>
        <dsp:cNvPr id="0" name=""/>
        <dsp:cNvSpPr/>
      </dsp:nvSpPr>
      <dsp:spPr>
        <a:xfrm>
          <a:off x="0" y="0"/>
          <a:ext cx="340722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</a:rPr>
            <a:t>Canvas</a:t>
          </a:r>
          <a:endParaRPr lang="el-GR" sz="1400" kern="1200" dirty="0">
            <a:solidFill>
              <a:schemeClr val="tx1"/>
            </a:solidFill>
          </a:endParaRPr>
        </a:p>
      </dsp:txBody>
      <dsp:txXfrm>
        <a:off x="37467" y="37467"/>
        <a:ext cx="3332288" cy="692586"/>
      </dsp:txXfrm>
    </dsp:sp>
    <dsp:sp modelId="{866A7CB9-129B-4A9D-BD0B-4E3DC99117C8}">
      <dsp:nvSpPr>
        <dsp:cNvPr id="0" name=""/>
        <dsp:cNvSpPr/>
      </dsp:nvSpPr>
      <dsp:spPr>
        <a:xfrm>
          <a:off x="0" y="889182"/>
          <a:ext cx="340722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</a:rPr>
            <a:t>Panel</a:t>
          </a:r>
          <a:endParaRPr lang="el-GR" sz="1400" kern="1200" dirty="0">
            <a:solidFill>
              <a:schemeClr val="tx1"/>
            </a:solidFill>
          </a:endParaRPr>
        </a:p>
      </dsp:txBody>
      <dsp:txXfrm>
        <a:off x="37467" y="926649"/>
        <a:ext cx="3332288" cy="692586"/>
      </dsp:txXfrm>
    </dsp:sp>
    <dsp:sp modelId="{9553407D-AEF9-4E1C-9A3F-59E9B484CD23}">
      <dsp:nvSpPr>
        <dsp:cNvPr id="0" name=""/>
        <dsp:cNvSpPr/>
      </dsp:nvSpPr>
      <dsp:spPr>
        <a:xfrm>
          <a:off x="0" y="1774782"/>
          <a:ext cx="340722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</a:rPr>
            <a:t>Toggle, Slider, Scrollbar, Scroll View, Button, Dropdown, Input field.</a:t>
          </a:r>
          <a:endParaRPr lang="el-GR" sz="1400" kern="1200" dirty="0">
            <a:solidFill>
              <a:schemeClr val="tx1"/>
            </a:solidFill>
          </a:endParaRPr>
        </a:p>
      </dsp:txBody>
      <dsp:txXfrm>
        <a:off x="37467" y="1812249"/>
        <a:ext cx="333228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156D4-DBB0-4949-8968-32DED43882DD}" type="datetimeFigureOut">
              <a:rPr lang="el-GR" smtClean="0"/>
              <a:t>29/8/2022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9457C-6A1E-4DF8-BB92-1ACF2CBD34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68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29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10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189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31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78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84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89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592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6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67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87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4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06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04551"/>
            <a:ext cx="5439600" cy="3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667451"/>
            <a:ext cx="31340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68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1"/>
          </p:nvPr>
        </p:nvSpPr>
        <p:spPr>
          <a:xfrm>
            <a:off x="959967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2"/>
          </p:nvPr>
        </p:nvSpPr>
        <p:spPr>
          <a:xfrm>
            <a:off x="5285551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3"/>
          </p:nvPr>
        </p:nvSpPr>
        <p:spPr>
          <a:xfrm>
            <a:off x="9522433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4"/>
          </p:nvPr>
        </p:nvSpPr>
        <p:spPr>
          <a:xfrm>
            <a:off x="959967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5"/>
          </p:nvPr>
        </p:nvSpPr>
        <p:spPr>
          <a:xfrm>
            <a:off x="9522433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6"/>
          </p:nvPr>
        </p:nvSpPr>
        <p:spPr>
          <a:xfrm>
            <a:off x="5285551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923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2456333" y="2158391"/>
            <a:ext cx="2243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2"/>
          </p:nvPr>
        </p:nvSpPr>
        <p:spPr>
          <a:xfrm>
            <a:off x="1890067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2456792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4"/>
          </p:nvPr>
        </p:nvSpPr>
        <p:spPr>
          <a:xfrm>
            <a:off x="1890099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4415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7491884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6"/>
          </p:nvPr>
        </p:nvSpPr>
        <p:spPr>
          <a:xfrm>
            <a:off x="7491967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7"/>
          </p:nvPr>
        </p:nvSpPr>
        <p:spPr>
          <a:xfrm>
            <a:off x="7491943" y="2158391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8"/>
          </p:nvPr>
        </p:nvSpPr>
        <p:spPr>
          <a:xfrm>
            <a:off x="7492035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0711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subTitle" idx="1"/>
          </p:nvPr>
        </p:nvSpPr>
        <p:spPr>
          <a:xfrm>
            <a:off x="5615567" y="190651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 idx="2" hasCustomPrompt="1"/>
          </p:nvPr>
        </p:nvSpPr>
        <p:spPr>
          <a:xfrm>
            <a:off x="4441633" y="1924467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>
            <a:spLocks noGrp="1"/>
          </p:cNvSpPr>
          <p:nvPr>
            <p:ph type="subTitle" idx="3"/>
          </p:nvPr>
        </p:nvSpPr>
        <p:spPr>
          <a:xfrm>
            <a:off x="5615567" y="2259679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subTitle" idx="4"/>
          </p:nvPr>
        </p:nvSpPr>
        <p:spPr>
          <a:xfrm>
            <a:off x="5615567" y="336160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title" idx="5" hasCustomPrompt="1"/>
          </p:nvPr>
        </p:nvSpPr>
        <p:spPr>
          <a:xfrm>
            <a:off x="4441633" y="3354229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>
            <a:spLocks noGrp="1"/>
          </p:cNvSpPr>
          <p:nvPr>
            <p:ph type="subTitle" idx="6"/>
          </p:nvPr>
        </p:nvSpPr>
        <p:spPr>
          <a:xfrm>
            <a:off x="5615567" y="3714773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subTitle" idx="7"/>
          </p:nvPr>
        </p:nvSpPr>
        <p:spPr>
          <a:xfrm>
            <a:off x="5615767" y="481670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title" idx="8" hasCustomPrompt="1"/>
          </p:nvPr>
        </p:nvSpPr>
        <p:spPr>
          <a:xfrm>
            <a:off x="4441633" y="4816703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9"/>
          </p:nvPr>
        </p:nvSpPr>
        <p:spPr>
          <a:xfrm>
            <a:off x="5615767" y="5169868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267" name="Google Shape;267;p19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46413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960133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455165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81427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8955400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814280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959467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772267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960133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4551200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5364033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455165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8142733" y="4527300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8955400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814280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370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>
            <a:spLocks noGrp="1"/>
          </p:cNvSpPr>
          <p:nvPr>
            <p:ph type="subTitle" idx="1"/>
          </p:nvPr>
        </p:nvSpPr>
        <p:spPr>
          <a:xfrm>
            <a:off x="1881284" y="1897881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2"/>
          </p:nvPr>
        </p:nvSpPr>
        <p:spPr>
          <a:xfrm>
            <a:off x="18819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3"/>
          </p:nvPr>
        </p:nvSpPr>
        <p:spPr>
          <a:xfrm>
            <a:off x="1881317" y="3266865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4"/>
          </p:nvPr>
        </p:nvSpPr>
        <p:spPr>
          <a:xfrm>
            <a:off x="1881633" y="3768320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5"/>
          </p:nvPr>
        </p:nvSpPr>
        <p:spPr>
          <a:xfrm>
            <a:off x="7221284" y="1897881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6"/>
          </p:nvPr>
        </p:nvSpPr>
        <p:spPr>
          <a:xfrm>
            <a:off x="72213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4279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subTitle" idx="7"/>
          </p:nvPr>
        </p:nvSpPr>
        <p:spPr>
          <a:xfrm>
            <a:off x="1881284" y="4635852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8"/>
          </p:nvPr>
        </p:nvSpPr>
        <p:spPr>
          <a:xfrm>
            <a:off x="18819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9"/>
          </p:nvPr>
        </p:nvSpPr>
        <p:spPr>
          <a:xfrm>
            <a:off x="7221051" y="326686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13"/>
          </p:nvPr>
        </p:nvSpPr>
        <p:spPr>
          <a:xfrm>
            <a:off x="7221500" y="3768335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14"/>
          </p:nvPr>
        </p:nvSpPr>
        <p:spPr>
          <a:xfrm>
            <a:off x="7221284" y="4635849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15"/>
          </p:nvPr>
        </p:nvSpPr>
        <p:spPr>
          <a:xfrm>
            <a:off x="72213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325" name="Google Shape;325;p21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6032400" y="1859500"/>
            <a:ext cx="127200" cy="415500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9025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11" y="2225411"/>
            <a:ext cx="3708511" cy="2407176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9411453" y="1429167"/>
            <a:ext cx="2780537" cy="3999652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3" name="Google Shape;463;p22"/>
          <p:cNvSpPr txBox="1">
            <a:spLocks noGrp="1"/>
          </p:cNvSpPr>
          <p:nvPr>
            <p:ph type="ctrTitle"/>
          </p:nvPr>
        </p:nvSpPr>
        <p:spPr>
          <a:xfrm>
            <a:off x="2517000" y="815633"/>
            <a:ext cx="7158000" cy="1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1"/>
          </p:nvPr>
        </p:nvSpPr>
        <p:spPr>
          <a:xfrm>
            <a:off x="4059567" y="3073400"/>
            <a:ext cx="40732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465" name="Google Shape;465;p22"/>
          <p:cNvSpPr txBox="1"/>
          <p:nvPr/>
        </p:nvSpPr>
        <p:spPr>
          <a:xfrm>
            <a:off x="2971400" y="5535200"/>
            <a:ext cx="62492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63674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710703" y="4337255"/>
            <a:ext cx="3231443" cy="1810055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9671264" y="710689"/>
            <a:ext cx="3231443" cy="1810055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5176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3464400" y="1351500"/>
            <a:ext cx="127200" cy="415500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10405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473133"/>
            <a:ext cx="10520800" cy="4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38457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60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8827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68827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24488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24488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6032400" y="1656300"/>
            <a:ext cx="127200" cy="415500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5646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04551"/>
            <a:ext cx="5439600" cy="3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667451"/>
            <a:ext cx="31340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880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01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0769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980000" y="1787800"/>
            <a:ext cx="6232000" cy="32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3542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1403733" y="2252600"/>
            <a:ext cx="34896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2184400" y="3544867"/>
            <a:ext cx="2708800" cy="8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xfrm>
            <a:off x="5335300" y="1920000"/>
            <a:ext cx="5896800" cy="30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grpSp>
        <p:nvGrpSpPr>
          <p:cNvPr id="103" name="Google Shape;103;p9"/>
          <p:cNvGrpSpPr/>
          <p:nvPr/>
        </p:nvGrpSpPr>
        <p:grpSpPr>
          <a:xfrm>
            <a:off x="960000" y="1351500"/>
            <a:ext cx="127200" cy="415500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5026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2537667" y="2446451"/>
            <a:ext cx="71168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102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3365600" y="3940767"/>
            <a:ext cx="5460800" cy="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grpSp>
        <p:nvGrpSpPr>
          <p:cNvPr id="115" name="Google Shape;115;p11"/>
          <p:cNvGrpSpPr/>
          <p:nvPr/>
        </p:nvGrpSpPr>
        <p:grpSpPr>
          <a:xfrm flipH="1">
            <a:off x="8960564" y="5045455"/>
            <a:ext cx="3231443" cy="1810055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rot="10800000" flipH="1">
            <a:off x="-103" y="-12"/>
            <a:ext cx="3231443" cy="1810055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6780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38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69843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69843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23472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3"/>
          </p:nvPr>
        </p:nvSpPr>
        <p:spPr>
          <a:xfrm>
            <a:off x="23472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5400000">
            <a:off x="11128501" y="5794495"/>
            <a:ext cx="1363345" cy="763663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99833" y="299829"/>
            <a:ext cx="1363345" cy="763663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6032400" y="1453100"/>
            <a:ext cx="127200" cy="415500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502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l-GR"/>
              <a:t>Κάντε κλικ για να επεξεργαστείτε τον τίτλο υποδείγματος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1"/>
          </p:nvPr>
        </p:nvSpPr>
        <p:spPr>
          <a:xfrm>
            <a:off x="959600" y="3246567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2"/>
          </p:nvPr>
        </p:nvSpPr>
        <p:spPr>
          <a:xfrm>
            <a:off x="959800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3"/>
          </p:nvPr>
        </p:nvSpPr>
        <p:spPr>
          <a:xfrm>
            <a:off x="4551492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4"/>
          </p:nvPr>
        </p:nvSpPr>
        <p:spPr>
          <a:xfrm>
            <a:off x="4551492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5"/>
          </p:nvPr>
        </p:nvSpPr>
        <p:spPr>
          <a:xfrm>
            <a:off x="8142767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6"/>
          </p:nvPr>
        </p:nvSpPr>
        <p:spPr>
          <a:xfrm>
            <a:off x="8142767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1749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7869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7" r:id="rId4"/>
    <p:sldLayoutId id="2147483668" r:id="rId5"/>
    <p:sldLayoutId id="2147483670" r:id="rId6"/>
    <p:sldLayoutId id="2147483671" r:id="rId7"/>
    <p:sldLayoutId id="2147483673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3" r:id="rId16"/>
    <p:sldLayoutId id="2147483688" r:id="rId17"/>
    <p:sldLayoutId id="2147483689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06" name="Google Shape;506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4754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9.jpg"/><Relationship Id="rId7" Type="http://schemas.openxmlformats.org/officeDocument/2006/relationships/diagramData" Target="../diagrams/data3.xml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g"/><Relationship Id="rId11" Type="http://schemas.microsoft.com/office/2007/relationships/diagramDrawing" Target="../diagrams/drawing3.xml"/><Relationship Id="rId5" Type="http://schemas.openxmlformats.org/officeDocument/2006/relationships/image" Target="../media/image2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0.jpg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7.png"/><Relationship Id="rId18" Type="http://schemas.openxmlformats.org/officeDocument/2006/relationships/image" Target="../media/image32.png"/><Relationship Id="rId3" Type="http://schemas.openxmlformats.org/officeDocument/2006/relationships/image" Target="../media/image13.png"/><Relationship Id="rId21" Type="http://schemas.microsoft.com/office/2007/relationships/hdphoto" Target="../media/hdphoto3.wdp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8.jpg"/><Relationship Id="rId5" Type="http://schemas.openxmlformats.org/officeDocument/2006/relationships/diagramData" Target="../diagrams/data4.xml"/><Relationship Id="rId15" Type="http://schemas.openxmlformats.org/officeDocument/2006/relationships/image" Target="../media/image30.png"/><Relationship Id="rId10" Type="http://schemas.openxmlformats.org/officeDocument/2006/relationships/image" Target="../media/image27.jpg"/><Relationship Id="rId19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microsoft.com/office/2007/relationships/diagramDrawing" Target="../diagrams/drawing4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drive.google.com/drive/folders/1rNm-MP87clWsDzvqvTpcVrpKAJ4ICfiB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162787" y="1393651"/>
            <a:ext cx="6415560" cy="19443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Σχολή οικονομίας και τεχνολογίας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7769855" y="3637113"/>
            <a:ext cx="3446077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5" name="Google Shape;515;p27"/>
          <p:cNvSpPr/>
          <p:nvPr/>
        </p:nvSpPr>
        <p:spPr>
          <a:xfrm>
            <a:off x="8048590" y="3869178"/>
            <a:ext cx="2888605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6" name="Google Shape;516;p27"/>
          <p:cNvSpPr/>
          <p:nvPr/>
        </p:nvSpPr>
        <p:spPr>
          <a:xfrm>
            <a:off x="9072461" y="4687834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7" name="Google Shape;517;p27"/>
          <p:cNvSpPr/>
          <p:nvPr/>
        </p:nvSpPr>
        <p:spPr>
          <a:xfrm>
            <a:off x="9072461" y="4272684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8" name="Google Shape;518;p27"/>
          <p:cNvSpPr/>
          <p:nvPr/>
        </p:nvSpPr>
        <p:spPr>
          <a:xfrm>
            <a:off x="9072461" y="4081419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9" name="Google Shape;519;p27"/>
          <p:cNvSpPr/>
          <p:nvPr/>
        </p:nvSpPr>
        <p:spPr>
          <a:xfrm>
            <a:off x="9072461" y="4480277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9072461" y="3956647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4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9529595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9529595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9529595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3" name="Google Shape;533;p27"/>
          <p:cNvSpPr/>
          <p:nvPr/>
        </p:nvSpPr>
        <p:spPr>
          <a:xfrm>
            <a:off x="9529595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9529595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9072461" y="4895424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8842739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9" name="Google Shape;539;p27"/>
          <p:cNvSpPr/>
          <p:nvPr/>
        </p:nvSpPr>
        <p:spPr>
          <a:xfrm>
            <a:off x="8613018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8842739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8613018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8613018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8613018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8613018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8613018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8842739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8842739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8842739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8842739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9056134" y="5189297"/>
            <a:ext cx="866519" cy="507304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8154694" y="3956648"/>
            <a:ext cx="2690381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8154693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815469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815469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815469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9759352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9759352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9759352" y="4480277"/>
            <a:ext cx="169101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1044736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" name="Google Shape;560;p27"/>
          <p:cNvSpPr/>
          <p:nvPr/>
        </p:nvSpPr>
        <p:spPr>
          <a:xfrm>
            <a:off x="9759352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1" name="Google Shape;561;p27"/>
          <p:cNvSpPr/>
          <p:nvPr/>
        </p:nvSpPr>
        <p:spPr>
          <a:xfrm>
            <a:off x="9759352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1044736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0" name="Google Shape;570;p27"/>
          <p:cNvSpPr/>
          <p:nvPr/>
        </p:nvSpPr>
        <p:spPr>
          <a:xfrm>
            <a:off x="1044736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998907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2" name="Google Shape;572;p27"/>
          <p:cNvSpPr/>
          <p:nvPr/>
        </p:nvSpPr>
        <p:spPr>
          <a:xfrm>
            <a:off x="10447364" y="4272684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" name="Google Shape;573;p27"/>
          <p:cNvSpPr/>
          <p:nvPr/>
        </p:nvSpPr>
        <p:spPr>
          <a:xfrm>
            <a:off x="10447364" y="4081419"/>
            <a:ext cx="397705" cy="17549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5" name="Google Shape;575;p27"/>
          <p:cNvSpPr/>
          <p:nvPr/>
        </p:nvSpPr>
        <p:spPr>
          <a:xfrm>
            <a:off x="1044736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998907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8" name="Google Shape;578;p27"/>
          <p:cNvSpPr/>
          <p:nvPr/>
        </p:nvSpPr>
        <p:spPr>
          <a:xfrm>
            <a:off x="998907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9989073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0" name="Google Shape;580;p27"/>
          <p:cNvSpPr/>
          <p:nvPr/>
        </p:nvSpPr>
        <p:spPr>
          <a:xfrm>
            <a:off x="9989073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1" name="Google Shape;581;p27"/>
          <p:cNvSpPr/>
          <p:nvPr/>
        </p:nvSpPr>
        <p:spPr>
          <a:xfrm>
            <a:off x="10883521" y="3696615"/>
            <a:ext cx="149315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2" name="Google Shape;582;p27"/>
          <p:cNvSpPr/>
          <p:nvPr/>
        </p:nvSpPr>
        <p:spPr>
          <a:xfrm>
            <a:off x="10883521" y="3696615"/>
            <a:ext cx="149315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10897506" y="3709445"/>
            <a:ext cx="122500" cy="123619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10897506" y="3770066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7685607" y="3602229"/>
            <a:ext cx="91848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7" name="Google Shape;587;p27"/>
          <p:cNvSpPr/>
          <p:nvPr/>
        </p:nvSpPr>
        <p:spPr>
          <a:xfrm>
            <a:off x="7842976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8" name="Google Shape;588;p27"/>
          <p:cNvSpPr/>
          <p:nvPr/>
        </p:nvSpPr>
        <p:spPr>
          <a:xfrm>
            <a:off x="9544768" y="3103031"/>
            <a:ext cx="35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9" name="Google Shape;589;p27"/>
          <p:cNvSpPr/>
          <p:nvPr/>
        </p:nvSpPr>
        <p:spPr>
          <a:xfrm>
            <a:off x="10410061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0" name="Google Shape;590;p27"/>
          <p:cNvSpPr/>
          <p:nvPr/>
        </p:nvSpPr>
        <p:spPr>
          <a:xfrm>
            <a:off x="10580315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1" name="Google Shape;591;p27"/>
          <p:cNvSpPr/>
          <p:nvPr/>
        </p:nvSpPr>
        <p:spPr>
          <a:xfrm>
            <a:off x="10195477" y="3364613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10894010" y="3453273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3" name="Google Shape;593;p27"/>
          <p:cNvSpPr/>
          <p:nvPr/>
        </p:nvSpPr>
        <p:spPr>
          <a:xfrm>
            <a:off x="10702779" y="3453273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10555843" y="2830531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" name="Google Shape;595;p27"/>
          <p:cNvSpPr/>
          <p:nvPr/>
        </p:nvSpPr>
        <p:spPr>
          <a:xfrm>
            <a:off x="6656700" y="1396084"/>
            <a:ext cx="3499373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" name="Google Shape;596;p27"/>
          <p:cNvSpPr/>
          <p:nvPr/>
        </p:nvSpPr>
        <p:spPr>
          <a:xfrm>
            <a:off x="6656700" y="1396083"/>
            <a:ext cx="3499373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7" name="Google Shape;597;p27"/>
          <p:cNvSpPr/>
          <p:nvPr/>
        </p:nvSpPr>
        <p:spPr>
          <a:xfrm>
            <a:off x="6797841" y="1872341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8" name="Google Shape;598;p27"/>
          <p:cNvSpPr/>
          <p:nvPr/>
        </p:nvSpPr>
        <p:spPr>
          <a:xfrm>
            <a:off x="6891433" y="1970040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0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0" name="Google Shape;600;p27"/>
          <p:cNvSpPr/>
          <p:nvPr/>
        </p:nvSpPr>
        <p:spPr>
          <a:xfrm>
            <a:off x="7032532" y="1970040"/>
            <a:ext cx="61096" cy="16828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1" name="Google Shape;601;p27"/>
          <p:cNvSpPr/>
          <p:nvPr/>
        </p:nvSpPr>
        <p:spPr>
          <a:xfrm>
            <a:off x="7298463" y="2117893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2" name="Google Shape;602;p27"/>
          <p:cNvSpPr/>
          <p:nvPr/>
        </p:nvSpPr>
        <p:spPr>
          <a:xfrm>
            <a:off x="7362245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3" name="Google Shape;603;p27"/>
          <p:cNvSpPr/>
          <p:nvPr/>
        </p:nvSpPr>
        <p:spPr>
          <a:xfrm>
            <a:off x="7453152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6929423" y="2295641"/>
            <a:ext cx="2316211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5" name="Google Shape;605;p27"/>
          <p:cNvSpPr/>
          <p:nvPr/>
        </p:nvSpPr>
        <p:spPr>
          <a:xfrm>
            <a:off x="9385227" y="2295641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6" name="Google Shape;606;p27"/>
          <p:cNvSpPr/>
          <p:nvPr/>
        </p:nvSpPr>
        <p:spPr>
          <a:xfrm>
            <a:off x="9663361" y="2295641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7" name="Google Shape;607;p27"/>
          <p:cNvSpPr/>
          <p:nvPr/>
        </p:nvSpPr>
        <p:spPr>
          <a:xfrm>
            <a:off x="6929423" y="2477456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8" name="Google Shape;608;p27"/>
          <p:cNvSpPr/>
          <p:nvPr/>
        </p:nvSpPr>
        <p:spPr>
          <a:xfrm>
            <a:off x="8592847" y="2477456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9" name="Google Shape;609;p27"/>
          <p:cNvSpPr/>
          <p:nvPr/>
        </p:nvSpPr>
        <p:spPr>
          <a:xfrm>
            <a:off x="8147827" y="2581949"/>
            <a:ext cx="705619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7909027" y="2581949"/>
            <a:ext cx="142531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7653957" y="2581949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7400230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7145161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7145160" y="2709464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6929423" y="2581949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6929423" y="2709464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6929423" y="2837018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6929423" y="2964533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9474752" y="2709464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7139752" y="283701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7139752" y="296725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2" name="Google Shape;622;p27"/>
          <p:cNvSpPr/>
          <p:nvPr/>
        </p:nvSpPr>
        <p:spPr>
          <a:xfrm>
            <a:off x="7139752" y="309888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7139752" y="32291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4" name="Google Shape;624;p27"/>
          <p:cNvSpPr/>
          <p:nvPr/>
        </p:nvSpPr>
        <p:spPr>
          <a:xfrm>
            <a:off x="8147827" y="3229121"/>
            <a:ext cx="1237507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5" name="Google Shape;625;p27"/>
          <p:cNvSpPr/>
          <p:nvPr/>
        </p:nvSpPr>
        <p:spPr>
          <a:xfrm>
            <a:off x="8881841" y="3098881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9185759" y="2964533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7" name="Google Shape;627;p27"/>
          <p:cNvSpPr/>
          <p:nvPr/>
        </p:nvSpPr>
        <p:spPr>
          <a:xfrm>
            <a:off x="10136009" y="1747159"/>
            <a:ext cx="1485731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10136009" y="1747159"/>
            <a:ext cx="1485731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9" name="Google Shape;629;p27"/>
          <p:cNvSpPr/>
          <p:nvPr/>
        </p:nvSpPr>
        <p:spPr>
          <a:xfrm>
            <a:off x="10216487" y="2020056"/>
            <a:ext cx="1328271" cy="1970835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0" name="Google Shape;630;p27"/>
          <p:cNvSpPr/>
          <p:nvPr/>
        </p:nvSpPr>
        <p:spPr>
          <a:xfrm>
            <a:off x="10540671" y="1817113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1" name="Google Shape;631;p27"/>
          <p:cNvSpPr/>
          <p:nvPr/>
        </p:nvSpPr>
        <p:spPr>
          <a:xfrm>
            <a:off x="10280605" y="2250931"/>
            <a:ext cx="943465" cy="2220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11282345" y="2250931"/>
            <a:ext cx="91001" cy="2220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3" name="Google Shape;633;p27"/>
          <p:cNvSpPr/>
          <p:nvPr/>
        </p:nvSpPr>
        <p:spPr>
          <a:xfrm>
            <a:off x="11408304" y="2250931"/>
            <a:ext cx="73485" cy="2220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" name="Google Shape;634;p27"/>
          <p:cNvSpPr/>
          <p:nvPr/>
        </p:nvSpPr>
        <p:spPr>
          <a:xfrm>
            <a:off x="10280604" y="2354727"/>
            <a:ext cx="539992" cy="2220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5" name="Google Shape;635;p27"/>
          <p:cNvSpPr/>
          <p:nvPr/>
        </p:nvSpPr>
        <p:spPr>
          <a:xfrm>
            <a:off x="10829859" y="2354727"/>
            <a:ext cx="170325" cy="2220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6" name="Google Shape;636;p27"/>
          <p:cNvSpPr/>
          <p:nvPr/>
        </p:nvSpPr>
        <p:spPr>
          <a:xfrm>
            <a:off x="10885865" y="2414194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7" name="Google Shape;637;p27"/>
          <p:cNvSpPr/>
          <p:nvPr/>
        </p:nvSpPr>
        <p:spPr>
          <a:xfrm>
            <a:off x="10829859" y="2414194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8" name="Google Shape;638;p27"/>
          <p:cNvSpPr/>
          <p:nvPr/>
        </p:nvSpPr>
        <p:spPr>
          <a:xfrm>
            <a:off x="10695752" y="2414194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9" name="Google Shape;639;p27"/>
          <p:cNvSpPr/>
          <p:nvPr/>
        </p:nvSpPr>
        <p:spPr>
          <a:xfrm>
            <a:off x="10550005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" name="Google Shape;640;p27"/>
          <p:cNvSpPr/>
          <p:nvPr/>
        </p:nvSpPr>
        <p:spPr>
          <a:xfrm>
            <a:off x="10404222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10404222" y="2487679"/>
            <a:ext cx="875817" cy="2220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2" name="Google Shape;642;p27"/>
          <p:cNvSpPr/>
          <p:nvPr/>
        </p:nvSpPr>
        <p:spPr>
          <a:xfrm>
            <a:off x="10280604" y="2414194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3" name="Google Shape;643;p27"/>
          <p:cNvSpPr/>
          <p:nvPr/>
        </p:nvSpPr>
        <p:spPr>
          <a:xfrm>
            <a:off x="10280604" y="2487679"/>
            <a:ext cx="52509" cy="2220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4" name="Google Shape;644;p27"/>
          <p:cNvSpPr/>
          <p:nvPr/>
        </p:nvSpPr>
        <p:spPr>
          <a:xfrm>
            <a:off x="10280604" y="2559977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Google Shape;645;p27"/>
          <p:cNvSpPr/>
          <p:nvPr/>
        </p:nvSpPr>
        <p:spPr>
          <a:xfrm>
            <a:off x="10280604" y="2633463"/>
            <a:ext cx="52509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6" name="Google Shape;646;p27"/>
          <p:cNvSpPr/>
          <p:nvPr/>
        </p:nvSpPr>
        <p:spPr>
          <a:xfrm>
            <a:off x="11333666" y="2487679"/>
            <a:ext cx="128303" cy="2220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7" name="Google Shape;647;p27"/>
          <p:cNvSpPr/>
          <p:nvPr/>
        </p:nvSpPr>
        <p:spPr>
          <a:xfrm>
            <a:off x="10400726" y="2559977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8" name="Google Shape;648;p27"/>
          <p:cNvSpPr/>
          <p:nvPr/>
        </p:nvSpPr>
        <p:spPr>
          <a:xfrm>
            <a:off x="10885865" y="2783896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9" name="Google Shape;649;p27"/>
          <p:cNvSpPr/>
          <p:nvPr/>
        </p:nvSpPr>
        <p:spPr>
          <a:xfrm>
            <a:off x="10994309" y="2709256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0" name="Google Shape;650;p27"/>
          <p:cNvSpPr/>
          <p:nvPr/>
        </p:nvSpPr>
        <p:spPr>
          <a:xfrm>
            <a:off x="11168061" y="2633463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1" name="Google Shape;651;p27"/>
          <p:cNvSpPr/>
          <p:nvPr/>
        </p:nvSpPr>
        <p:spPr>
          <a:xfrm>
            <a:off x="10280604" y="2149477"/>
            <a:ext cx="437349" cy="2220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2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19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4" name="Google Shape;654;p27"/>
          <p:cNvSpPr/>
          <p:nvPr/>
        </p:nvSpPr>
        <p:spPr>
          <a:xfrm>
            <a:off x="10280604" y="3140732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5" name="Google Shape;655;p27"/>
          <p:cNvSpPr/>
          <p:nvPr/>
        </p:nvSpPr>
        <p:spPr>
          <a:xfrm>
            <a:off x="10280604" y="3677155"/>
            <a:ext cx="705563" cy="2220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10923167" y="2857345"/>
            <a:ext cx="209935" cy="2220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11201867" y="2857345"/>
            <a:ext cx="279925" cy="2220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11201867" y="2961142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9" name="Google Shape;659;p27"/>
          <p:cNvSpPr/>
          <p:nvPr/>
        </p:nvSpPr>
        <p:spPr>
          <a:xfrm>
            <a:off x="10280605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0" name="Google Shape;660;p27"/>
          <p:cNvSpPr/>
          <p:nvPr/>
        </p:nvSpPr>
        <p:spPr>
          <a:xfrm>
            <a:off x="10280605" y="3881252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1" name="Google Shape;661;p27"/>
          <p:cNvSpPr/>
          <p:nvPr/>
        </p:nvSpPr>
        <p:spPr>
          <a:xfrm>
            <a:off x="10415899" y="3881252"/>
            <a:ext cx="656584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10446208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3" name="Google Shape;663;p27"/>
          <p:cNvSpPr/>
          <p:nvPr/>
        </p:nvSpPr>
        <p:spPr>
          <a:xfrm>
            <a:off x="10610626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4" name="Google Shape;664;p27"/>
          <p:cNvSpPr/>
          <p:nvPr/>
        </p:nvSpPr>
        <p:spPr>
          <a:xfrm>
            <a:off x="10776230" y="3813603"/>
            <a:ext cx="106173" cy="2220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5" name="Google Shape;665;p27"/>
          <p:cNvSpPr/>
          <p:nvPr/>
        </p:nvSpPr>
        <p:spPr>
          <a:xfrm>
            <a:off x="10941835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11106251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7" name="Google Shape;667;p27"/>
          <p:cNvSpPr/>
          <p:nvPr/>
        </p:nvSpPr>
        <p:spPr>
          <a:xfrm>
            <a:off x="11271857" y="3813603"/>
            <a:ext cx="72332" cy="2220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8" name="Google Shape;668;p27"/>
          <p:cNvSpPr/>
          <p:nvPr/>
        </p:nvSpPr>
        <p:spPr>
          <a:xfrm>
            <a:off x="11050281" y="1102254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9" name="Google Shape;669;p27"/>
          <p:cNvSpPr/>
          <p:nvPr/>
        </p:nvSpPr>
        <p:spPr>
          <a:xfrm>
            <a:off x="11050281" y="1092955"/>
            <a:ext cx="1141724" cy="52509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0" name="Google Shape;670;p27"/>
          <p:cNvSpPr/>
          <p:nvPr/>
        </p:nvSpPr>
        <p:spPr>
          <a:xfrm>
            <a:off x="11050281" y="1102254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0999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2" name="Google Shape;672;p27"/>
          <p:cNvSpPr/>
          <p:nvPr/>
        </p:nvSpPr>
        <p:spPr>
          <a:xfrm>
            <a:off x="11162222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" name="Google Shape;673;p27"/>
          <p:cNvSpPr/>
          <p:nvPr/>
        </p:nvSpPr>
        <p:spPr>
          <a:xfrm>
            <a:off x="11931899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4" name="Google Shape;674;p27"/>
          <p:cNvSpPr/>
          <p:nvPr/>
        </p:nvSpPr>
        <p:spPr>
          <a:xfrm>
            <a:off x="12028703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" name="Google Shape;675;p27"/>
          <p:cNvSpPr/>
          <p:nvPr/>
        </p:nvSpPr>
        <p:spPr>
          <a:xfrm>
            <a:off x="11162222" y="1568724"/>
            <a:ext cx="415185" cy="17549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6" name="Google Shape;676;p27"/>
          <p:cNvSpPr/>
          <p:nvPr/>
        </p:nvSpPr>
        <p:spPr>
          <a:xfrm>
            <a:off x="11583208" y="1568724"/>
            <a:ext cx="131835" cy="17549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7" name="Google Shape;677;p27"/>
          <p:cNvSpPr/>
          <p:nvPr/>
        </p:nvSpPr>
        <p:spPr>
          <a:xfrm>
            <a:off x="11627538" y="1615396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11584398" y="1615396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9" name="Google Shape;679;p27"/>
          <p:cNvSpPr/>
          <p:nvPr/>
        </p:nvSpPr>
        <p:spPr>
          <a:xfrm>
            <a:off x="11480602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0" name="Google Shape;680;p27"/>
          <p:cNvSpPr/>
          <p:nvPr/>
        </p:nvSpPr>
        <p:spPr>
          <a:xfrm>
            <a:off x="11368626" y="1615396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1" name="Google Shape;681;p27"/>
          <p:cNvSpPr/>
          <p:nvPr/>
        </p:nvSpPr>
        <p:spPr>
          <a:xfrm>
            <a:off x="11256685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2" name="Google Shape;682;p27"/>
          <p:cNvSpPr/>
          <p:nvPr/>
        </p:nvSpPr>
        <p:spPr>
          <a:xfrm>
            <a:off x="11256685" y="1671366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3" name="Google Shape;683;p27"/>
          <p:cNvSpPr/>
          <p:nvPr/>
        </p:nvSpPr>
        <p:spPr>
          <a:xfrm>
            <a:off x="11162221" y="161539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4" name="Google Shape;684;p27"/>
          <p:cNvSpPr/>
          <p:nvPr/>
        </p:nvSpPr>
        <p:spPr>
          <a:xfrm>
            <a:off x="11162221" y="167136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5" name="Google Shape;685;p27"/>
          <p:cNvSpPr/>
          <p:nvPr/>
        </p:nvSpPr>
        <p:spPr>
          <a:xfrm>
            <a:off x="11162221" y="1727337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66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7" name="Google Shape;687;p27"/>
          <p:cNvSpPr/>
          <p:nvPr/>
        </p:nvSpPr>
        <p:spPr>
          <a:xfrm>
            <a:off x="11254342" y="1727337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8" name="Google Shape;688;p27"/>
          <p:cNvSpPr/>
          <p:nvPr/>
        </p:nvSpPr>
        <p:spPr>
          <a:xfrm>
            <a:off x="11627537" y="1799633"/>
            <a:ext cx="320723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9" name="Google Shape;689;p27"/>
          <p:cNvSpPr/>
          <p:nvPr/>
        </p:nvSpPr>
        <p:spPr>
          <a:xfrm>
            <a:off x="11843276" y="1761143"/>
            <a:ext cx="104985" cy="17549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299"/>
            <a:ext cx="335896" cy="17549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1" name="Google Shape;691;p27"/>
          <p:cNvSpPr/>
          <p:nvPr/>
        </p:nvSpPr>
        <p:spPr>
          <a:xfrm>
            <a:off x="11162222" y="1957058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2" name="Google Shape;692;p27"/>
          <p:cNvSpPr/>
          <p:nvPr/>
        </p:nvSpPr>
        <p:spPr>
          <a:xfrm>
            <a:off x="11655506" y="1856794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3" name="Google Shape;693;p27"/>
          <p:cNvSpPr/>
          <p:nvPr/>
        </p:nvSpPr>
        <p:spPr>
          <a:xfrm>
            <a:off x="11870090" y="1856794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4" name="Google Shape;694;p27"/>
          <p:cNvSpPr/>
          <p:nvPr/>
        </p:nvSpPr>
        <p:spPr>
          <a:xfrm>
            <a:off x="11870090" y="1936083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5"/>
            <a:ext cx="81667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6" name="Google Shape;696;p27"/>
          <p:cNvSpPr/>
          <p:nvPr/>
        </p:nvSpPr>
        <p:spPr>
          <a:xfrm>
            <a:off x="11264864" y="2011875"/>
            <a:ext cx="504963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512;p27">
            <a:extLst>
              <a:ext uri="{FF2B5EF4-FFF2-40B4-BE49-F238E27FC236}">
                <a16:creationId xmlns:a16="http://schemas.microsoft.com/office/drawing/2014/main" id="{5BD6048E-B8F5-05E1-DB99-B21D8CBCB395}"/>
              </a:ext>
            </a:extLst>
          </p:cNvPr>
          <p:cNvSpPr txBox="1">
            <a:spLocks/>
          </p:cNvSpPr>
          <p:nvPr/>
        </p:nvSpPr>
        <p:spPr>
          <a:xfrm>
            <a:off x="2507727" y="3735372"/>
            <a:ext cx="5129246" cy="210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6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l-G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Τμήμα ψηφιακών συστημάτων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: Ψαλίδισμα διαγώνιων γωνιών 8">
            <a:extLst>
              <a:ext uri="{FF2B5EF4-FFF2-40B4-BE49-F238E27FC236}">
                <a16:creationId xmlns:a16="http://schemas.microsoft.com/office/drawing/2014/main" id="{6CF66EF3-017C-4255-8AD4-43C9A1117149}"/>
              </a:ext>
            </a:extLst>
          </p:cNvPr>
          <p:cNvSpPr/>
          <p:nvPr/>
        </p:nvSpPr>
        <p:spPr>
          <a:xfrm>
            <a:off x="98692" y="4413691"/>
            <a:ext cx="3892810" cy="2150792"/>
          </a:xfrm>
          <a:prstGeom prst="snip2Diag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: Ψαλίδισμα διαγώνιων γωνιών 6">
            <a:extLst>
              <a:ext uri="{FF2B5EF4-FFF2-40B4-BE49-F238E27FC236}">
                <a16:creationId xmlns:a16="http://schemas.microsoft.com/office/drawing/2014/main" id="{A0DD50FB-A85B-49C9-B8E9-81EABD05AD52}"/>
              </a:ext>
            </a:extLst>
          </p:cNvPr>
          <p:cNvSpPr/>
          <p:nvPr/>
        </p:nvSpPr>
        <p:spPr>
          <a:xfrm>
            <a:off x="8253132" y="1538672"/>
            <a:ext cx="3840177" cy="2189998"/>
          </a:xfrm>
          <a:prstGeom prst="snip2Diag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: Ψαλίδισμα διαγώνιων γωνιών 7">
            <a:extLst>
              <a:ext uri="{FF2B5EF4-FFF2-40B4-BE49-F238E27FC236}">
                <a16:creationId xmlns:a16="http://schemas.microsoft.com/office/drawing/2014/main" id="{9CBF74CD-0B48-445D-B54F-C414848D797C}"/>
              </a:ext>
            </a:extLst>
          </p:cNvPr>
          <p:cNvSpPr/>
          <p:nvPr/>
        </p:nvSpPr>
        <p:spPr>
          <a:xfrm>
            <a:off x="4136437" y="4413691"/>
            <a:ext cx="3892810" cy="2189997"/>
          </a:xfrm>
          <a:prstGeom prst="snip2Diag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Ορθογώνιο: Ψαλίδισμα διαγώνιων γωνιών 1">
            <a:extLst>
              <a:ext uri="{FF2B5EF4-FFF2-40B4-BE49-F238E27FC236}">
                <a16:creationId xmlns:a16="http://schemas.microsoft.com/office/drawing/2014/main" id="{9D2D9A74-E579-41B9-9FA2-8DEC2EEA1664}"/>
              </a:ext>
            </a:extLst>
          </p:cNvPr>
          <p:cNvSpPr/>
          <p:nvPr/>
        </p:nvSpPr>
        <p:spPr>
          <a:xfrm>
            <a:off x="98692" y="1499468"/>
            <a:ext cx="3840178" cy="2229202"/>
          </a:xfrm>
          <a:prstGeom prst="snip2Diag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95C79D71-AA41-417C-C9E7-DB55E7C9D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942392"/>
              </p:ext>
            </p:extLst>
          </p:nvPr>
        </p:nvGraphicFramePr>
        <p:xfrm>
          <a:off x="3646424" y="1506557"/>
          <a:ext cx="5083562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Google Shape;930;p41">
            <a:extLst>
              <a:ext uri="{FF2B5EF4-FFF2-40B4-BE49-F238E27FC236}">
                <a16:creationId xmlns:a16="http://schemas.microsoft.com/office/drawing/2014/main" id="{720E2BFB-6004-31FC-33D5-DB814E9897F4}"/>
              </a:ext>
            </a:extLst>
          </p:cNvPr>
          <p:cNvSpPr txBox="1">
            <a:spLocks/>
          </p:cNvSpPr>
          <p:nvPr/>
        </p:nvSpPr>
        <p:spPr>
          <a:xfrm>
            <a:off x="3462014" y="0"/>
            <a:ext cx="5587042" cy="13172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7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Υλοποίηση</a:t>
            </a:r>
            <a:endParaRPr lang="el-GR" sz="6000" dirty="0"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Ορθογώνιο: Ψαλίδισμα διαγώνιων γωνιών 4">
            <a:extLst>
              <a:ext uri="{FF2B5EF4-FFF2-40B4-BE49-F238E27FC236}">
                <a16:creationId xmlns:a16="http://schemas.microsoft.com/office/drawing/2014/main" id="{8D7707F3-2B7E-44CA-8A28-8C9B845E1D19}"/>
              </a:ext>
            </a:extLst>
          </p:cNvPr>
          <p:cNvSpPr/>
          <p:nvPr/>
        </p:nvSpPr>
        <p:spPr>
          <a:xfrm>
            <a:off x="8174182" y="4438689"/>
            <a:ext cx="3892810" cy="2189997"/>
          </a:xfrm>
          <a:prstGeom prst="snip2Diag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79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DFDBE0-2376-46B6-A7F7-BFC121B56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0DFDBE0-2376-46B6-A7F7-BFC121B56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BB1565-6040-4285-872B-D1E8101E3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49BB1565-6040-4285-872B-D1E8101E3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C756DB-84C2-45FD-BB63-2075606DD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5EC756DB-84C2-45FD-BB63-2075606DD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05FA8B-EAC3-42E9-8220-1D39BCFDE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A405FA8B-EAC3-42E9-8220-1D39BCFDE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A72FF5-2A88-4573-B25A-DD7BC456C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16A72FF5-2A88-4573-B25A-DD7BC456C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4939EB-1912-4C81-8504-9FD8DB29D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9C4939EB-1912-4C81-8504-9FD8DB29D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521708-8D12-4BCF-BF45-06368981A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34521708-8D12-4BCF-BF45-06368981A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BF559D-96CD-46F2-929E-C570837B6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65BF559D-96CD-46F2-929E-C570837B6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08D14A-D345-4A17-A746-3165E1538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0308D14A-D345-4A17-A746-3165E1538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F98CEE-B678-4378-BE80-212B0C25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EEF98CEE-B678-4378-BE80-212B0C25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2" grpId="0" animBg="1"/>
      <p:bldGraphic spid="3" grpId="0" uiExpand="1">
        <p:bldSub>
          <a:bldDgm bld="one"/>
        </p:bldSub>
      </p:bldGraphic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3418839" y="144856"/>
            <a:ext cx="4919986" cy="7884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6600" b="1" i="0" dirty="0">
                <a:solidFill>
                  <a:schemeClr val="tx1"/>
                </a:solidFill>
              </a:rPr>
              <a:t>Αντικείμενα</a:t>
            </a:r>
            <a:endParaRPr lang="el-GR" sz="66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3331EE2-86AE-46A8-A4B8-5DFE7FC2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32" y="1074406"/>
            <a:ext cx="2083006" cy="1834365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825;p35">
            <a:extLst>
              <a:ext uri="{FF2B5EF4-FFF2-40B4-BE49-F238E27FC236}">
                <a16:creationId xmlns:a16="http://schemas.microsoft.com/office/drawing/2014/main" id="{741E25C9-D734-413A-AAB6-D35BCC82E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9063" y="1721671"/>
            <a:ext cx="988970" cy="103981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</a:t>
            </a:r>
            <a:endParaRPr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Ορθογώνιο: Ψαλίδισμα διαγώνιων γωνιών 5">
            <a:extLst>
              <a:ext uri="{FF2B5EF4-FFF2-40B4-BE49-F238E27FC236}">
                <a16:creationId xmlns:a16="http://schemas.microsoft.com/office/drawing/2014/main" id="{1ACAB760-6B77-4B82-BC56-C229043DBB29}"/>
              </a:ext>
            </a:extLst>
          </p:cNvPr>
          <p:cNvSpPr/>
          <p:nvPr/>
        </p:nvSpPr>
        <p:spPr>
          <a:xfrm>
            <a:off x="3341415" y="3018683"/>
            <a:ext cx="5509170" cy="2696172"/>
          </a:xfrm>
          <a:prstGeom prst="snip2Diag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2B43BD5C-7745-46D9-977D-43E207A97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70" y="-493421"/>
            <a:ext cx="5111749" cy="443018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825;p35">
            <a:extLst>
              <a:ext uri="{FF2B5EF4-FFF2-40B4-BE49-F238E27FC236}">
                <a16:creationId xmlns:a16="http://schemas.microsoft.com/office/drawing/2014/main" id="{B6FC2B87-92D1-40E8-990C-7F07BB5CDDC5}"/>
              </a:ext>
            </a:extLst>
          </p:cNvPr>
          <p:cNvSpPr txBox="1">
            <a:spLocks/>
          </p:cNvSpPr>
          <p:nvPr/>
        </p:nvSpPr>
        <p:spPr>
          <a:xfrm>
            <a:off x="6773702" y="1043175"/>
            <a:ext cx="293265" cy="31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ADFF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</a:p>
        </p:txBody>
      </p:sp>
      <p:sp>
        <p:nvSpPr>
          <p:cNvPr id="11" name="Google Shape;825;p35">
            <a:extLst>
              <a:ext uri="{FF2B5EF4-FFF2-40B4-BE49-F238E27FC236}">
                <a16:creationId xmlns:a16="http://schemas.microsoft.com/office/drawing/2014/main" id="{1D98E121-E278-4CC1-ACF1-520F61D71B62}"/>
              </a:ext>
            </a:extLst>
          </p:cNvPr>
          <p:cNvSpPr txBox="1">
            <a:spLocks/>
          </p:cNvSpPr>
          <p:nvPr/>
        </p:nvSpPr>
        <p:spPr>
          <a:xfrm>
            <a:off x="7961838" y="2324707"/>
            <a:ext cx="268080" cy="20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ED3B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6398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Εικόνα 19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D1873800-B041-4C7F-99BE-643360E70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35" y="2163874"/>
            <a:ext cx="2992818" cy="7482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Εικόνα 18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C3375ACD-072E-4CF9-A764-9F3E2F905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76" y="2293706"/>
            <a:ext cx="3305026" cy="82625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3877307" y="0"/>
            <a:ext cx="4919986" cy="1295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6000" b="1" i="0" dirty="0">
                <a:solidFill>
                  <a:schemeClr val="tx1"/>
                </a:solidFill>
              </a:rPr>
              <a:t>Φωτισμός</a:t>
            </a:r>
            <a:endParaRPr lang="el-GR" sz="6000" dirty="0">
              <a:solidFill>
                <a:schemeClr val="tx1"/>
              </a:solidFill>
            </a:endParaRP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DCE0B61F-6EA7-4AF4-9F4B-307DB57BE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91318"/>
              </p:ext>
            </p:extLst>
          </p:nvPr>
        </p:nvGraphicFramePr>
        <p:xfrm>
          <a:off x="4159782" y="2192192"/>
          <a:ext cx="3307625" cy="2880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Ορθογώνιο: Ψαλίδισμα διαγώνιων γωνιών 4">
            <a:extLst>
              <a:ext uri="{FF2B5EF4-FFF2-40B4-BE49-F238E27FC236}">
                <a16:creationId xmlns:a16="http://schemas.microsoft.com/office/drawing/2014/main" id="{42B8EFE3-AFD7-447F-9B4E-7ED62910F9AB}"/>
              </a:ext>
            </a:extLst>
          </p:cNvPr>
          <p:cNvSpPr/>
          <p:nvPr/>
        </p:nvSpPr>
        <p:spPr>
          <a:xfrm>
            <a:off x="164863" y="826468"/>
            <a:ext cx="3827418" cy="2089969"/>
          </a:xfrm>
          <a:prstGeom prst="snip2Diag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Ορθογώνιο: Ψαλίδισμα διαγώνιων γωνιών 5">
            <a:extLst>
              <a:ext uri="{FF2B5EF4-FFF2-40B4-BE49-F238E27FC236}">
                <a16:creationId xmlns:a16="http://schemas.microsoft.com/office/drawing/2014/main" id="{130380D0-165A-4404-AB00-088B0B29FD15}"/>
              </a:ext>
            </a:extLst>
          </p:cNvPr>
          <p:cNvSpPr/>
          <p:nvPr/>
        </p:nvSpPr>
        <p:spPr>
          <a:xfrm>
            <a:off x="229229" y="3429000"/>
            <a:ext cx="3759448" cy="1879942"/>
          </a:xfrm>
          <a:prstGeom prst="snip2DiagRect">
            <a:avLst>
              <a:gd name="adj1" fmla="val 0"/>
              <a:gd name="adj2" fmla="val 16667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4" name="Εικόνα 13" descr="Εικόνα που περιέχει φυτό, φωτισμένος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34EEB0CB-AC2D-4327-8466-B615AE5651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72" y="1367246"/>
            <a:ext cx="1384189" cy="125948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9A522810-0209-4391-95B0-F6CE06F1C7A5}"/>
              </a:ext>
            </a:extLst>
          </p:cNvPr>
          <p:cNvSpPr/>
          <p:nvPr/>
        </p:nvSpPr>
        <p:spPr>
          <a:xfrm flipH="1">
            <a:off x="8696494" y="2461911"/>
            <a:ext cx="1095191" cy="325024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A8B3F07E-4D92-4F49-8138-1FDE81C93848}"/>
              </a:ext>
            </a:extLst>
          </p:cNvPr>
          <p:cNvSpPr/>
          <p:nvPr/>
        </p:nvSpPr>
        <p:spPr>
          <a:xfrm flipH="1">
            <a:off x="7964532" y="2468191"/>
            <a:ext cx="1095191" cy="325024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6" name="Εικόνα 25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492674BA-28CE-4300-A7E2-BE09CFB7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43" y="2774284"/>
            <a:ext cx="2992818" cy="7482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7" name="Εικόνα 26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93D5DC9-2734-4083-859A-420CFB07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784" y="2904116"/>
            <a:ext cx="3305026" cy="82625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8" name="Εικόνα 27" descr="Εικόνα που περιέχει φυτό, φωτισμένος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052CD544-D394-40FB-B182-7B2D307EA3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80" y="1977656"/>
            <a:ext cx="1384189" cy="125948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BBD39396-5178-44DE-8F0F-F6D060D1BB56}"/>
              </a:ext>
            </a:extLst>
          </p:cNvPr>
          <p:cNvSpPr/>
          <p:nvPr/>
        </p:nvSpPr>
        <p:spPr>
          <a:xfrm flipH="1">
            <a:off x="10164017" y="2528802"/>
            <a:ext cx="1151345" cy="1030145"/>
          </a:xfrm>
          <a:prstGeom prst="rect">
            <a:avLst/>
          </a:prstGeom>
          <a:blipFill dpi="0" rotWithShape="1">
            <a:blip r:embed="rId14">
              <a:alphaModFix amt="5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1" name="Εικόνα 30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C28573D-D0E7-403A-9160-7A991BE6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99" y="4286475"/>
            <a:ext cx="2992818" cy="7482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2" name="Εικόνα 31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398E998F-3AAA-4360-9805-05ABD0EDC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39" y="4450373"/>
            <a:ext cx="3305026" cy="82625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3" name="Εικόνα 32" descr="Εικόνα που περιέχει φυτό, φωτισμένος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395535AB-8C79-4A2D-A0B3-60885B1D34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36" y="3489847"/>
            <a:ext cx="1384189" cy="125948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382AA95-B685-4837-8D14-478F3016C4DD}"/>
              </a:ext>
            </a:extLst>
          </p:cNvPr>
          <p:cNvSpPr/>
          <p:nvPr/>
        </p:nvSpPr>
        <p:spPr>
          <a:xfrm>
            <a:off x="9631535" y="4222997"/>
            <a:ext cx="1801465" cy="548093"/>
          </a:xfrm>
          <a:prstGeom prst="rect">
            <a:avLst/>
          </a:prstGeom>
          <a:blipFill dpi="0" rotWithShape="1">
            <a:blip r:embed="rId15">
              <a:alphaModFix amt="5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6" name="Εικόνα 35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4DE11FEF-D59D-438A-B22B-ABA0155B4A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1" y="3506824"/>
            <a:ext cx="2992818" cy="7482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7" name="Εικόνα 36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AA6AADD-108D-4031-BBFC-36B2369F82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52" y="3636656"/>
            <a:ext cx="3305026" cy="82625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8" name="Εικόνα 37" descr="Εικόνα που περιέχει φυτό, φωτισμένος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7A06ED89-91D3-4C8E-AB89-8491990EF5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48" y="2710196"/>
            <a:ext cx="1384189" cy="125948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9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BDC057-60F1-4788-901F-85722A538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3BDC057-60F1-4788-901F-85722A5383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317F7E-F2B1-4D5A-BD90-AF064BEF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E317F7E-F2B1-4D5A-BD90-AF064BEF2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73D234-136E-4050-B783-54AC8DF4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9F73D234-136E-4050-B783-54AC8DF46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699768-8484-4252-B87F-1D7305768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8E699768-8484-4252-B87F-1D7305768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 animBg="1"/>
      <p:bldP spid="7" grpId="0" animBg="1"/>
      <p:bldP spid="21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4846571" y="0"/>
            <a:ext cx="2256793" cy="111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5400" b="1" i="0" dirty="0">
                <a:solidFill>
                  <a:schemeClr val="tx1"/>
                </a:solidFill>
              </a:rPr>
              <a:t>Ήχος</a:t>
            </a:r>
            <a:endParaRPr lang="el-GR" sz="5400" dirty="0">
              <a:solidFill>
                <a:schemeClr val="tx1"/>
              </a:solidFill>
            </a:endParaRPr>
          </a:p>
        </p:txBody>
      </p:sp>
      <p:sp>
        <p:nvSpPr>
          <p:cNvPr id="3" name="Google Shape;930;p41">
            <a:extLst>
              <a:ext uri="{FF2B5EF4-FFF2-40B4-BE49-F238E27FC236}">
                <a16:creationId xmlns:a16="http://schemas.microsoft.com/office/drawing/2014/main" id="{96304E77-602A-307D-4F23-D437D6896392}"/>
              </a:ext>
            </a:extLst>
          </p:cNvPr>
          <p:cNvSpPr txBox="1">
            <a:spLocks/>
          </p:cNvSpPr>
          <p:nvPr/>
        </p:nvSpPr>
        <p:spPr>
          <a:xfrm>
            <a:off x="4557828" y="3566744"/>
            <a:ext cx="6268839" cy="35095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AudioSource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 audio;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>
                <a:solidFill>
                  <a:schemeClr val="tx1"/>
                </a:solidFill>
              </a:rPr>
              <a:t>public </a:t>
            </a: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AudioClip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 stone;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0" i="0" u="none" strike="noStrike" baseline="0" dirty="0">
              <a:solidFill>
                <a:schemeClr val="tx1"/>
              </a:solidFill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>
                <a:solidFill>
                  <a:schemeClr val="tx1"/>
                </a:solidFill>
              </a:rPr>
              <a:t>audio = </a:t>
            </a: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GetComponent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&lt;</a:t>
            </a: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AudioSource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&gt;();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audio.PlayOneShot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(stone, 10);  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0" i="0" u="none" strike="noStrike" baseline="0" dirty="0">
              <a:solidFill>
                <a:schemeClr val="tx1"/>
              </a:solidFill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audio.Play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() </a:t>
            </a:r>
            <a:endParaRPr lang="en-US" sz="1800" dirty="0">
              <a:solidFill>
                <a:schemeClr val="tx1"/>
              </a:solidFill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audio.Stop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() </a:t>
            </a:r>
            <a:endParaRPr lang="el-GR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Ορθογώνιο: Ψαλίδισμα διαγώνιων γωνιών 4">
            <a:extLst>
              <a:ext uri="{FF2B5EF4-FFF2-40B4-BE49-F238E27FC236}">
                <a16:creationId xmlns:a16="http://schemas.microsoft.com/office/drawing/2014/main" id="{C4B89375-BC1F-743D-49EC-328BE6E710F6}"/>
              </a:ext>
            </a:extLst>
          </p:cNvPr>
          <p:cNvSpPr/>
          <p:nvPr/>
        </p:nvSpPr>
        <p:spPr>
          <a:xfrm>
            <a:off x="1365333" y="1878527"/>
            <a:ext cx="3048124" cy="3668982"/>
          </a:xfrm>
          <a:prstGeom prst="snip2Diag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>
                <a:lumMod val="1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Ορθογώνιο: Ψαλίδισμα διαγώνιων γωνιών 5">
            <a:extLst>
              <a:ext uri="{FF2B5EF4-FFF2-40B4-BE49-F238E27FC236}">
                <a16:creationId xmlns:a16="http://schemas.microsoft.com/office/drawing/2014/main" id="{94AB5A8F-0B6A-B1D3-1E97-3C3939A5FDCB}"/>
              </a:ext>
            </a:extLst>
          </p:cNvPr>
          <p:cNvSpPr/>
          <p:nvPr/>
        </p:nvSpPr>
        <p:spPr>
          <a:xfrm>
            <a:off x="4846571" y="1041761"/>
            <a:ext cx="4833138" cy="2671257"/>
          </a:xfrm>
          <a:prstGeom prst="snip2Diag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>
                <a:lumMod val="1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337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3877307" y="0"/>
            <a:ext cx="4919986" cy="1295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5400" b="1" i="0" dirty="0">
                <a:solidFill>
                  <a:schemeClr val="tx1"/>
                </a:solidFill>
              </a:rPr>
              <a:t>Animations</a:t>
            </a:r>
            <a:endParaRPr lang="el-GR" sz="5400" dirty="0">
              <a:solidFill>
                <a:schemeClr val="tx1"/>
              </a:solidFill>
            </a:endParaRPr>
          </a:p>
        </p:txBody>
      </p:sp>
      <p:sp>
        <p:nvSpPr>
          <p:cNvPr id="3" name="Ορθογώνιο: Ψαλίδισμα διαγώνιων γωνιών 2">
            <a:extLst>
              <a:ext uri="{FF2B5EF4-FFF2-40B4-BE49-F238E27FC236}">
                <a16:creationId xmlns:a16="http://schemas.microsoft.com/office/drawing/2014/main" id="{1418B1B0-23FA-4203-9EE5-C06A287DF5D9}"/>
              </a:ext>
            </a:extLst>
          </p:cNvPr>
          <p:cNvSpPr/>
          <p:nvPr/>
        </p:nvSpPr>
        <p:spPr>
          <a:xfrm>
            <a:off x="8005962" y="1716225"/>
            <a:ext cx="4719873" cy="2440137"/>
          </a:xfrm>
          <a:prstGeom prst="snip2DiagRect">
            <a:avLst/>
          </a:prstGeom>
          <a:blipFill>
            <a:blip r:embed="rId3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ρθογώνιο: Ψαλίδισμα διαγώνιων γωνιών 4">
            <a:extLst>
              <a:ext uri="{FF2B5EF4-FFF2-40B4-BE49-F238E27FC236}">
                <a16:creationId xmlns:a16="http://schemas.microsoft.com/office/drawing/2014/main" id="{9518D337-88EE-4760-8A61-BBAA466E86B1}"/>
              </a:ext>
            </a:extLst>
          </p:cNvPr>
          <p:cNvSpPr/>
          <p:nvPr/>
        </p:nvSpPr>
        <p:spPr>
          <a:xfrm>
            <a:off x="1607128" y="4577186"/>
            <a:ext cx="9753600" cy="2087417"/>
          </a:xfrm>
          <a:prstGeom prst="snip2Diag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Google Shape;930;p41">
            <a:extLst>
              <a:ext uri="{FF2B5EF4-FFF2-40B4-BE49-F238E27FC236}">
                <a16:creationId xmlns:a16="http://schemas.microsoft.com/office/drawing/2014/main" id="{E71AA6EF-A910-4C83-AD19-F848926EFA7C}"/>
              </a:ext>
            </a:extLst>
          </p:cNvPr>
          <p:cNvSpPr txBox="1">
            <a:spLocks/>
          </p:cNvSpPr>
          <p:nvPr/>
        </p:nvSpPr>
        <p:spPr>
          <a:xfrm>
            <a:off x="1517415" y="1801092"/>
            <a:ext cx="6268839" cy="180570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l-G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Η κίνηση ορίζεται ως η μεταβολή της θέσης ενός αντικειμένου ή σώματος ως προς ένα σημείο αναφοράς και για την δημιουργία της αρκεί απλά κάποιος να κινήσει το χέρι του. Σε μια οθόνη όμως έχουμε να κάνουμε με </a:t>
            </a:r>
            <a:r>
              <a:rPr lang="el-G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απλές στατικές εικόνες.</a:t>
            </a:r>
            <a:endParaRPr lang="el-GR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Google Shape;930;p41">
            <a:extLst>
              <a:ext uri="{FF2B5EF4-FFF2-40B4-BE49-F238E27FC236}">
                <a16:creationId xmlns:a16="http://schemas.microsoft.com/office/drawing/2014/main" id="{F81498C7-EFF0-4709-96BB-D86580E7C611}"/>
              </a:ext>
            </a:extLst>
          </p:cNvPr>
          <p:cNvSpPr txBox="1">
            <a:spLocks/>
          </p:cNvSpPr>
          <p:nvPr/>
        </p:nvSpPr>
        <p:spPr>
          <a:xfrm>
            <a:off x="1517415" y="3335182"/>
            <a:ext cx="5959422" cy="10315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l-G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Εναλλαγή πολλών διαφορετικών εικόνων </a:t>
            </a:r>
            <a:r>
              <a:rPr lang="el-G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όπως ακριβώς γίνεται στα </a:t>
            </a:r>
            <a:r>
              <a:rPr lang="el-GR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flip</a:t>
            </a:r>
            <a:r>
              <a:rPr lang="el-G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l-GR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books</a:t>
            </a:r>
            <a:r>
              <a:rPr lang="el-G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7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4278710" y="270246"/>
            <a:ext cx="3534432" cy="9019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5400" b="1" i="0" dirty="0">
                <a:solidFill>
                  <a:schemeClr val="tx1"/>
                </a:solidFill>
              </a:rPr>
              <a:t>Animator</a:t>
            </a:r>
            <a:endParaRPr lang="el-GR" sz="5400" dirty="0">
              <a:solidFill>
                <a:schemeClr val="tx1"/>
              </a:solidFill>
            </a:endParaRPr>
          </a:p>
        </p:txBody>
      </p:sp>
      <p:sp>
        <p:nvSpPr>
          <p:cNvPr id="5" name="Ορθογώνιο: Ψαλίδισμα διαγώνιων γωνιών 4">
            <a:extLst>
              <a:ext uri="{FF2B5EF4-FFF2-40B4-BE49-F238E27FC236}">
                <a16:creationId xmlns:a16="http://schemas.microsoft.com/office/drawing/2014/main" id="{757FF329-1FE8-4BEA-B286-A3A5F52EE13F}"/>
              </a:ext>
            </a:extLst>
          </p:cNvPr>
          <p:cNvSpPr/>
          <p:nvPr/>
        </p:nvSpPr>
        <p:spPr>
          <a:xfrm>
            <a:off x="2935445" y="1486788"/>
            <a:ext cx="6321109" cy="2830031"/>
          </a:xfrm>
          <a:prstGeom prst="snip2Diag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98E80B3A-52E6-2939-FB2A-0E6EA6D9093B}"/>
              </a:ext>
            </a:extLst>
          </p:cNvPr>
          <p:cNvSpPr/>
          <p:nvPr/>
        </p:nvSpPr>
        <p:spPr>
          <a:xfrm>
            <a:off x="3753293" y="1637414"/>
            <a:ext cx="3891516" cy="2679405"/>
          </a:xfrm>
          <a:prstGeom prst="rect">
            <a:avLst/>
          </a:pr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lg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3EEEB4B-97A1-3288-9281-ECDC30816048}"/>
              </a:ext>
            </a:extLst>
          </p:cNvPr>
          <p:cNvSpPr/>
          <p:nvPr/>
        </p:nvSpPr>
        <p:spPr>
          <a:xfrm>
            <a:off x="2935445" y="1742441"/>
            <a:ext cx="817848" cy="1686560"/>
          </a:xfrm>
          <a:prstGeom prst="rect">
            <a:avLst/>
          </a:pr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lg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10425D5-F07F-6FD2-0AD8-53FD6FA1D2A8}"/>
              </a:ext>
            </a:extLst>
          </p:cNvPr>
          <p:cNvSpPr/>
          <p:nvPr/>
        </p:nvSpPr>
        <p:spPr>
          <a:xfrm>
            <a:off x="7644809" y="2115880"/>
            <a:ext cx="1611745" cy="2126512"/>
          </a:xfrm>
          <a:prstGeom prst="rect">
            <a:avLst/>
          </a:pr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lg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Google Shape;930;p41">
            <a:extLst>
              <a:ext uri="{FF2B5EF4-FFF2-40B4-BE49-F238E27FC236}">
                <a16:creationId xmlns:a16="http://schemas.microsoft.com/office/drawing/2014/main" id="{97A5C350-E25B-426C-8A1F-F4914D1EE368}"/>
              </a:ext>
            </a:extLst>
          </p:cNvPr>
          <p:cNvSpPr txBox="1">
            <a:spLocks/>
          </p:cNvSpPr>
          <p:nvPr/>
        </p:nvSpPr>
        <p:spPr>
          <a:xfrm>
            <a:off x="3753293" y="4720858"/>
            <a:ext cx="4947087" cy="15459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</a:rPr>
              <a:t>private Animator </a:t>
            </a:r>
            <a:r>
              <a:rPr lang="en-US" dirty="0" err="1">
                <a:solidFill>
                  <a:schemeClr val="tx1"/>
                </a:solidFill>
              </a:rPr>
              <a:t>anim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/>
                </a:solidFill>
              </a:rPr>
              <a:t>anim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GetComponent</a:t>
            </a:r>
            <a:r>
              <a:rPr lang="en-US" dirty="0">
                <a:solidFill>
                  <a:schemeClr val="tx1"/>
                </a:solidFill>
              </a:rPr>
              <a:t>&lt;Animator&gt;();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/>
                </a:solidFill>
              </a:rPr>
              <a:t>anim.SetBool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deadst</a:t>
            </a:r>
            <a:r>
              <a:rPr lang="en-US" dirty="0">
                <a:solidFill>
                  <a:schemeClr val="tx1"/>
                </a:solidFill>
              </a:rPr>
              <a:t>", true);</a:t>
            </a:r>
            <a:endParaRPr lang="el-GR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1593850" y="152400"/>
            <a:ext cx="9429750" cy="1295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54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Διεπαφή</a:t>
            </a:r>
            <a:r>
              <a:rPr lang="el-GR" sz="5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με τον χρήστη</a:t>
            </a:r>
            <a:r>
              <a:rPr lang="en-US" sz="5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l-GR" sz="5400" b="1" i="0" dirty="0">
                <a:solidFill>
                  <a:schemeClr val="tx1"/>
                </a:solidFill>
                <a:latin typeface="+mj-lt"/>
              </a:rPr>
              <a:t>UI</a:t>
            </a:r>
            <a:r>
              <a:rPr lang="en-US" sz="5400" b="1" i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l-GR" sz="5400" b="1" i="0" dirty="0">
                <a:solidFill>
                  <a:schemeClr val="tx1"/>
                </a:solidFill>
                <a:latin typeface="+mj-lt"/>
              </a:rPr>
              <a:t> </a:t>
            </a:r>
            <a:endParaRPr lang="el-GR" sz="5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Ορθογώνιο: Ψαλίδισμα διαγώνιων γωνιών 2">
            <a:extLst>
              <a:ext uri="{FF2B5EF4-FFF2-40B4-BE49-F238E27FC236}">
                <a16:creationId xmlns:a16="http://schemas.microsoft.com/office/drawing/2014/main" id="{2691045E-5F6B-4DC8-8663-2A4EF0F3DDF7}"/>
              </a:ext>
            </a:extLst>
          </p:cNvPr>
          <p:cNvSpPr/>
          <p:nvPr/>
        </p:nvSpPr>
        <p:spPr>
          <a:xfrm>
            <a:off x="5631987" y="2185034"/>
            <a:ext cx="5772727" cy="3456708"/>
          </a:xfrm>
          <a:prstGeom prst="snip2DiagRect">
            <a:avLst/>
          </a:prstGeom>
          <a:blipFill>
            <a:blip r:embed="rId3">
              <a:alphaModFix amt="83000"/>
            </a:blip>
            <a:stretch>
              <a:fillRect/>
            </a:stretch>
          </a:blipFill>
          <a:ln>
            <a:solidFill>
              <a:schemeClr val="bg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Google Shape;930;p41">
            <a:extLst>
              <a:ext uri="{FF2B5EF4-FFF2-40B4-BE49-F238E27FC236}">
                <a16:creationId xmlns:a16="http://schemas.microsoft.com/office/drawing/2014/main" id="{0FD6454C-AB5B-4EB8-AA74-D79FE8B58E2D}"/>
              </a:ext>
            </a:extLst>
          </p:cNvPr>
          <p:cNvSpPr txBox="1">
            <a:spLocks/>
          </p:cNvSpPr>
          <p:nvPr/>
        </p:nvSpPr>
        <p:spPr>
          <a:xfrm>
            <a:off x="571776" y="1243796"/>
            <a:ext cx="4846723" cy="10315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Ιεραρχία συστήματος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UI</a:t>
            </a:r>
            <a:r>
              <a:rPr lang="el-G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στην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Unity engine</a:t>
            </a:r>
            <a:r>
              <a:rPr lang="el-G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l-G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7" name="Διάγραμμα 6">
            <a:extLst>
              <a:ext uri="{FF2B5EF4-FFF2-40B4-BE49-F238E27FC236}">
                <a16:creationId xmlns:a16="http://schemas.microsoft.com/office/drawing/2014/main" id="{951B5046-5B2F-4D21-983B-48A1D8AD0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0386460"/>
              </p:ext>
            </p:extLst>
          </p:nvPr>
        </p:nvGraphicFramePr>
        <p:xfrm>
          <a:off x="1291527" y="2071382"/>
          <a:ext cx="3407222" cy="2545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930;p41">
            <a:extLst>
              <a:ext uri="{FF2B5EF4-FFF2-40B4-BE49-F238E27FC236}">
                <a16:creationId xmlns:a16="http://schemas.microsoft.com/office/drawing/2014/main" id="{2E23CA94-0008-4BC5-AD0D-3B2144D31AEB}"/>
              </a:ext>
            </a:extLst>
          </p:cNvPr>
          <p:cNvSpPr txBox="1">
            <a:spLocks/>
          </p:cNvSpPr>
          <p:nvPr/>
        </p:nvSpPr>
        <p:spPr>
          <a:xfrm>
            <a:off x="1277947" y="4582613"/>
            <a:ext cx="5408037" cy="22631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using </a:t>
            </a:r>
            <a:r>
              <a:rPr lang="en-US" sz="1600" dirty="0" err="1">
                <a:solidFill>
                  <a:schemeClr val="tx1"/>
                </a:solidFill>
              </a:rPr>
              <a:t>UnityEngine.UI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public Slider Volume;</a:t>
            </a:r>
          </a:p>
          <a:p>
            <a:r>
              <a:rPr lang="en-US" sz="1600" dirty="0">
                <a:solidFill>
                  <a:schemeClr val="tx1"/>
                </a:solidFill>
              </a:rPr>
              <a:t>public Dropdown quality;</a:t>
            </a:r>
            <a:endParaRPr lang="el-GR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public Toggle </a:t>
            </a:r>
            <a:r>
              <a:rPr lang="en-US" sz="1600" dirty="0" err="1">
                <a:solidFill>
                  <a:schemeClr val="tx1"/>
                </a:solidFill>
              </a:rPr>
              <a:t>fullScreen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</a:p>
          <a:p>
            <a:endParaRPr lang="el-GR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Volume.value</a:t>
            </a:r>
            <a:r>
              <a:rPr lang="en-US" sz="1600" dirty="0">
                <a:solidFill>
                  <a:schemeClr val="tx1"/>
                </a:solidFill>
              </a:rPr>
              <a:t> = 50;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quality.value</a:t>
            </a:r>
            <a:r>
              <a:rPr lang="en-US" sz="1600" dirty="0">
                <a:solidFill>
                  <a:schemeClr val="tx1"/>
                </a:solidFill>
              </a:rPr>
              <a:t> = </a:t>
            </a:r>
            <a:r>
              <a:rPr lang="en-US" sz="1600" dirty="0" err="1">
                <a:solidFill>
                  <a:schemeClr val="tx1"/>
                </a:solidFill>
              </a:rPr>
              <a:t>QualitySettings.GetQualityLevel</a:t>
            </a:r>
            <a:r>
              <a:rPr lang="en-US" sz="1600" dirty="0">
                <a:solidFill>
                  <a:schemeClr val="tx1"/>
                </a:solidFill>
              </a:rPr>
              <a:t>(); </a:t>
            </a:r>
            <a:r>
              <a:rPr lang="en-US" sz="1600" dirty="0" err="1">
                <a:solidFill>
                  <a:schemeClr val="tx1"/>
                </a:solidFill>
              </a:rPr>
              <a:t>fullScreen.isOn</a:t>
            </a:r>
            <a:r>
              <a:rPr lang="en-US" sz="1600" dirty="0">
                <a:solidFill>
                  <a:schemeClr val="tx1"/>
                </a:solidFill>
              </a:rPr>
              <a:t> = true;</a:t>
            </a:r>
            <a:endParaRPr lang="el-G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3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FBE0B4-90D5-4DCF-A66F-D20DB52DF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E6FBE0B4-90D5-4DCF-A66F-D20DB52DF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6A7CB9-129B-4A9D-BD0B-4E3DC9911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66A7CB9-129B-4A9D-BD0B-4E3DC99117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53407D-AEF9-4E1C-9A3F-59E9B484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9553407D-AEF9-4E1C-9A3F-59E9B484C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8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183" name="Google Shape;1183;p48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100"/>
            </a:pPr>
            <a:r>
              <a:rPr lang="el-GR" dirty="0">
                <a:solidFill>
                  <a:schemeClr val="accent5"/>
                </a:solidFill>
              </a:rPr>
              <a:t>Κώδικα σε </a:t>
            </a:r>
            <a:r>
              <a:rPr lang="en-US" dirty="0">
                <a:solidFill>
                  <a:schemeClr val="accent5"/>
                </a:solidFill>
              </a:rPr>
              <a:t>C#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2C17BAC-302B-01D7-5169-4DB1B3063A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31" y="1421869"/>
            <a:ext cx="5127461" cy="401426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9DCBAB9F-820A-325C-226B-F0CF2BA89C1F}"/>
              </a:ext>
            </a:extLst>
          </p:cNvPr>
          <p:cNvSpPr/>
          <p:nvPr/>
        </p:nvSpPr>
        <p:spPr>
          <a:xfrm rot="20894645">
            <a:off x="5239351" y="2262184"/>
            <a:ext cx="5505246" cy="3508161"/>
          </a:xfrm>
          <a:prstGeom prst="rect">
            <a:avLst/>
          </a:prstGeom>
          <a:blipFill>
            <a:blip r:embed="rId4">
              <a:alphaModFix amt="24000"/>
            </a:blip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3970376" y="0"/>
            <a:ext cx="4251247" cy="111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5400" b="1" i="0" dirty="0">
                <a:solidFill>
                  <a:schemeClr val="tx1"/>
                </a:solidFill>
              </a:rPr>
              <a:t>Κώδικας </a:t>
            </a:r>
            <a:r>
              <a:rPr lang="en-US" sz="5400" b="1" i="0" dirty="0">
                <a:solidFill>
                  <a:schemeClr val="tx1"/>
                </a:solidFill>
              </a:rPr>
              <a:t>C#</a:t>
            </a:r>
            <a:endParaRPr lang="el-GR" sz="5400" dirty="0">
              <a:solidFill>
                <a:schemeClr val="tx1"/>
              </a:solidFill>
            </a:endParaRPr>
          </a:p>
        </p:txBody>
      </p:sp>
      <p:sp>
        <p:nvSpPr>
          <p:cNvPr id="4" name="Google Shape;930;p41">
            <a:extLst>
              <a:ext uri="{FF2B5EF4-FFF2-40B4-BE49-F238E27FC236}">
                <a16:creationId xmlns:a16="http://schemas.microsoft.com/office/drawing/2014/main" id="{544DD1E2-47AD-4357-BE45-477CCE24A98A}"/>
              </a:ext>
            </a:extLst>
          </p:cNvPr>
          <p:cNvSpPr txBox="1">
            <a:spLocks/>
          </p:cNvSpPr>
          <p:nvPr/>
        </p:nvSpPr>
        <p:spPr>
          <a:xfrm>
            <a:off x="780416" y="1043164"/>
            <a:ext cx="10871394" cy="227921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B8D7A3"/>
                </a:solidFill>
                <a:latin typeface="Consolas" panose="020B0609020204030204" pitchFamily="49" charset="0"/>
              </a:rPr>
              <a:t>IEnumerator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b="1" i="0" dirty="0">
                <a:solidFill>
                  <a:srgbClr val="FFFFFF"/>
                </a:solidFill>
                <a:latin typeface="YouTube Sans"/>
              </a:rPr>
              <a:t>Respawn 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time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l-GR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Blackscreen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SetActive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Player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enabled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Player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jump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enabled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yield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WaitForSeconds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time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Player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Vector2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0" dirty="0" err="1">
                <a:solidFill>
                  <a:srgbClr val="FFFFFF"/>
                </a:solidFill>
                <a:latin typeface="YouTube Sans"/>
              </a:rPr>
              <a:t>Resp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0" dirty="0" err="1">
                <a:solidFill>
                  <a:srgbClr val="FFFFFF"/>
                </a:solidFill>
                <a:latin typeface="YouTube Sans"/>
              </a:rPr>
              <a:t>Resp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Player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enabled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Player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jump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enabled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Blackscreen</a:t>
            </a:r>
            <a:r>
              <a:rPr lang="en-US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SetActive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</a:t>
            </a:r>
            <a:r>
              <a:rPr lang="el-GR" sz="14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l-GR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Google Shape;930;p41">
            <a:extLst>
              <a:ext uri="{FF2B5EF4-FFF2-40B4-BE49-F238E27FC236}">
                <a16:creationId xmlns:a16="http://schemas.microsoft.com/office/drawing/2014/main" id="{AA8503D3-D01B-4597-96A3-F70B4E1D43C3}"/>
              </a:ext>
            </a:extLst>
          </p:cNvPr>
          <p:cNvSpPr txBox="1">
            <a:spLocks/>
          </p:cNvSpPr>
          <p:nvPr/>
        </p:nvSpPr>
        <p:spPr>
          <a:xfrm>
            <a:off x="4260087" y="3533364"/>
            <a:ext cx="5698725" cy="317361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if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GetKeyDown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"a"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))</a:t>
            </a:r>
          </a:p>
          <a:p>
            <a:r>
              <a:rPr lang="el-GR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anim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ResetTrigger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"idle"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anim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SetTrigger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"walk"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characterScale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characterScaleX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l-GR" sz="1400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l-GR" sz="1400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l-GR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GetKeyDown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"d"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))</a:t>
            </a:r>
          </a:p>
          <a:p>
            <a:r>
              <a:rPr lang="el-GR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anim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ResetTrigger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"idle"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anim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SetTrigger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69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"walk"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characterScale</a:t>
            </a:r>
            <a:r>
              <a:rPr lang="en-US" sz="1400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characterScaleX</a:t>
            </a:r>
            <a:r>
              <a:rPr lang="en-US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l-GR" sz="1400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l-GR" sz="1400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}</a:t>
            </a:r>
            <a:endParaRPr lang="en-US" sz="1400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499CF083-B563-4E73-9DF2-D9134F56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073" y="1539089"/>
            <a:ext cx="3247932" cy="16239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E19A86EC-5277-415B-BEB8-8CDAB4311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95" y="4716227"/>
            <a:ext cx="2194172" cy="17722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930;p41">
            <a:extLst>
              <a:ext uri="{FF2B5EF4-FFF2-40B4-BE49-F238E27FC236}">
                <a16:creationId xmlns:a16="http://schemas.microsoft.com/office/drawing/2014/main" id="{D7E29AC5-1E6F-C533-AD6D-18FCA0A74D70}"/>
              </a:ext>
            </a:extLst>
          </p:cNvPr>
          <p:cNvSpPr txBox="1">
            <a:spLocks/>
          </p:cNvSpPr>
          <p:nvPr/>
        </p:nvSpPr>
        <p:spPr>
          <a:xfrm>
            <a:off x="966834" y="2429034"/>
            <a:ext cx="618654" cy="4959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FFFF"/>
                </a:solidFill>
                <a:latin typeface="YouTube Sans"/>
              </a:rPr>
              <a:t>Resp</a:t>
            </a:r>
            <a:endParaRPr lang="el-GR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0;p41">
            <a:extLst>
              <a:ext uri="{FF2B5EF4-FFF2-40B4-BE49-F238E27FC236}">
                <a16:creationId xmlns:a16="http://schemas.microsoft.com/office/drawing/2014/main" id="{1F9422AA-77AC-2015-AD88-FF8C93B1BC3B}"/>
              </a:ext>
            </a:extLst>
          </p:cNvPr>
          <p:cNvSpPr txBox="1">
            <a:spLocks/>
          </p:cNvSpPr>
          <p:nvPr/>
        </p:nvSpPr>
        <p:spPr>
          <a:xfrm>
            <a:off x="3970376" y="0"/>
            <a:ext cx="4251247" cy="111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5400" b="1" i="0" dirty="0">
                <a:solidFill>
                  <a:schemeClr val="tx1"/>
                </a:solidFill>
              </a:rPr>
              <a:t>Κώδικας </a:t>
            </a:r>
            <a:r>
              <a:rPr lang="en-US" sz="5400" b="1" i="0" dirty="0">
                <a:solidFill>
                  <a:schemeClr val="tx1"/>
                </a:solidFill>
              </a:rPr>
              <a:t>C#</a:t>
            </a:r>
            <a:endParaRPr lang="el-GR" sz="5400" dirty="0">
              <a:solidFill>
                <a:schemeClr val="tx1"/>
              </a:solidFill>
            </a:endParaRPr>
          </a:p>
        </p:txBody>
      </p:sp>
      <p:sp>
        <p:nvSpPr>
          <p:cNvPr id="4" name="Google Shape;930;p41">
            <a:extLst>
              <a:ext uri="{FF2B5EF4-FFF2-40B4-BE49-F238E27FC236}">
                <a16:creationId xmlns:a16="http://schemas.microsoft.com/office/drawing/2014/main" id="{7CF045AE-EEE9-4656-8DBE-52381F32F4B6}"/>
              </a:ext>
            </a:extLst>
          </p:cNvPr>
          <p:cNvSpPr txBox="1">
            <a:spLocks/>
          </p:cNvSpPr>
          <p:nvPr/>
        </p:nvSpPr>
        <p:spPr>
          <a:xfrm>
            <a:off x="3696550" y="1245213"/>
            <a:ext cx="5404920" cy="5239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Private float Time = 5.2f;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Tree; </a:t>
            </a:r>
            <a:r>
              <a:rPr lang="en-US" sz="1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Private Void Start()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Tree.SetActive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Private Void Update()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(Time &gt; 0)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l-G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Time -=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Time.deltaTime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Debug.Log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"Start"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Time);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l-G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l-G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</a:t>
            </a:r>
            <a:r>
              <a:rPr lang="el-G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Debug.Log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"stop"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Time);</a:t>
            </a:r>
          </a:p>
          <a:p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Tree.SetActive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l-G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Εικόνα 4" descr="Εικόνα που περιέχει γλυπτική&#10;&#10;Περιγραφή που δημιουργήθηκε αυτόματα">
            <a:extLst>
              <a:ext uri="{FF2B5EF4-FFF2-40B4-BE49-F238E27FC236}">
                <a16:creationId xmlns:a16="http://schemas.microsoft.com/office/drawing/2014/main" id="{9D8B04D3-FEA0-F525-6507-DFCEF9C4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26" y="558801"/>
            <a:ext cx="2477328" cy="551952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45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3;p27">
            <a:extLst>
              <a:ext uri="{FF2B5EF4-FFF2-40B4-BE49-F238E27FC236}">
                <a16:creationId xmlns:a16="http://schemas.microsoft.com/office/drawing/2014/main" id="{136EFDFF-7BB6-82D6-2DFC-2E966ED2CAB8}"/>
              </a:ext>
            </a:extLst>
          </p:cNvPr>
          <p:cNvSpPr txBox="1">
            <a:spLocks/>
          </p:cNvSpPr>
          <p:nvPr/>
        </p:nvSpPr>
        <p:spPr>
          <a:xfrm>
            <a:off x="1721943" y="2956089"/>
            <a:ext cx="8608828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l-GR" sz="3200" dirty="0"/>
              <a:t>Δημιουργία δισδιάστατου παιχνιδιού σε μηχανή </a:t>
            </a:r>
            <a:r>
              <a:rPr lang="en-US" sz="3200" dirty="0"/>
              <a:t>Unity</a:t>
            </a:r>
          </a:p>
        </p:txBody>
      </p:sp>
      <p:sp>
        <p:nvSpPr>
          <p:cNvPr id="9" name="Google Shape;513;p27">
            <a:extLst>
              <a:ext uri="{FF2B5EF4-FFF2-40B4-BE49-F238E27FC236}">
                <a16:creationId xmlns:a16="http://schemas.microsoft.com/office/drawing/2014/main" id="{EC9897BB-3972-4E0A-40F2-6CEF4CF8B601}"/>
              </a:ext>
            </a:extLst>
          </p:cNvPr>
          <p:cNvSpPr txBox="1">
            <a:spLocks/>
          </p:cNvSpPr>
          <p:nvPr/>
        </p:nvSpPr>
        <p:spPr>
          <a:xfrm>
            <a:off x="3312976" y="4652352"/>
            <a:ext cx="5118643" cy="198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l-GR" dirty="0"/>
              <a:t>Γιώργος </a:t>
            </a:r>
            <a:r>
              <a:rPr lang="el-GR" dirty="0" err="1"/>
              <a:t>Μαντασάς</a:t>
            </a:r>
            <a:endParaRPr lang="el-GR" dirty="0"/>
          </a:p>
          <a:p>
            <a:pPr marL="0" indent="0" algn="ctr"/>
            <a:r>
              <a:rPr lang="el-GR" dirty="0"/>
              <a:t> </a:t>
            </a:r>
          </a:p>
          <a:p>
            <a:pPr marL="0" indent="0" algn="ctr"/>
            <a:r>
              <a:rPr lang="el-GR" dirty="0"/>
              <a:t>ΑΜ 2017062</a:t>
            </a:r>
          </a:p>
          <a:p>
            <a:pPr marL="0" indent="0" algn="ctr"/>
            <a:endParaRPr lang="el-GR" dirty="0"/>
          </a:p>
          <a:p>
            <a:pPr marL="0" indent="0" algn="ctr"/>
            <a:r>
              <a:rPr lang="el-GR" dirty="0"/>
              <a:t>Επιβλέπων</a:t>
            </a:r>
            <a:r>
              <a:rPr lang="en-US" dirty="0"/>
              <a:t>:</a:t>
            </a:r>
            <a:r>
              <a:rPr lang="el-GR" dirty="0"/>
              <a:t> Παναγιώτης Κόκκινος</a:t>
            </a:r>
            <a:endParaRPr lang="en-US" dirty="0"/>
          </a:p>
        </p:txBody>
      </p:sp>
      <p:sp>
        <p:nvSpPr>
          <p:cNvPr id="10" name="Google Shape;512;p27">
            <a:extLst>
              <a:ext uri="{FF2B5EF4-FFF2-40B4-BE49-F238E27FC236}">
                <a16:creationId xmlns:a16="http://schemas.microsoft.com/office/drawing/2014/main" id="{10CA3233-546A-429B-6936-6833BC548A20}"/>
              </a:ext>
            </a:extLst>
          </p:cNvPr>
          <p:cNvSpPr txBox="1">
            <a:spLocks/>
          </p:cNvSpPr>
          <p:nvPr/>
        </p:nvSpPr>
        <p:spPr>
          <a:xfrm>
            <a:off x="2576378" y="1214525"/>
            <a:ext cx="6471930" cy="1220330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l-GR" sz="6000" dirty="0"/>
              <a:t>Πτυχιακή εργασία</a:t>
            </a:r>
          </a:p>
        </p:txBody>
      </p:sp>
      <p:grpSp>
        <p:nvGrpSpPr>
          <p:cNvPr id="11" name="Google Shape;9195;p74">
            <a:extLst>
              <a:ext uri="{FF2B5EF4-FFF2-40B4-BE49-F238E27FC236}">
                <a16:creationId xmlns:a16="http://schemas.microsoft.com/office/drawing/2014/main" id="{25FFFA6E-2E7D-D8B6-13DD-8CC9C5FA79FD}"/>
              </a:ext>
            </a:extLst>
          </p:cNvPr>
          <p:cNvGrpSpPr/>
          <p:nvPr/>
        </p:nvGrpSpPr>
        <p:grpSpPr>
          <a:xfrm>
            <a:off x="9519628" y="4040372"/>
            <a:ext cx="2569591" cy="2732567"/>
            <a:chOff x="4206459" y="1191441"/>
            <a:chExt cx="712557" cy="78590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2" name="Google Shape;9196;p74">
              <a:extLst>
                <a:ext uri="{FF2B5EF4-FFF2-40B4-BE49-F238E27FC236}">
                  <a16:creationId xmlns:a16="http://schemas.microsoft.com/office/drawing/2014/main" id="{0242EDEB-F336-B1BC-C1C0-43DD7537E369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97;p74">
              <a:extLst>
                <a:ext uri="{FF2B5EF4-FFF2-40B4-BE49-F238E27FC236}">
                  <a16:creationId xmlns:a16="http://schemas.microsoft.com/office/drawing/2014/main" id="{3D4664A4-5A90-2C8A-2E30-DBAC9F9091E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98;p74">
              <a:extLst>
                <a:ext uri="{FF2B5EF4-FFF2-40B4-BE49-F238E27FC236}">
                  <a16:creationId xmlns:a16="http://schemas.microsoft.com/office/drawing/2014/main" id="{10F7BE8F-438F-837B-3F4C-08FAE4267E6D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99;p74">
              <a:extLst>
                <a:ext uri="{FF2B5EF4-FFF2-40B4-BE49-F238E27FC236}">
                  <a16:creationId xmlns:a16="http://schemas.microsoft.com/office/drawing/2014/main" id="{9FB942EF-28D6-F7AB-D8C8-AE81A823331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9200;p74">
              <a:extLst>
                <a:ext uri="{FF2B5EF4-FFF2-40B4-BE49-F238E27FC236}">
                  <a16:creationId xmlns:a16="http://schemas.microsoft.com/office/drawing/2014/main" id="{37C99BEF-C6A8-77A6-74B9-6F8DA24E0FE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6" name="Google Shape;9201;p74">
                <a:extLst>
                  <a:ext uri="{FF2B5EF4-FFF2-40B4-BE49-F238E27FC236}">
                    <a16:creationId xmlns:a16="http://schemas.microsoft.com/office/drawing/2014/main" id="{3477E4BF-E1EA-71C8-A087-BF7E9BCE671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202;p74">
                <a:extLst>
                  <a:ext uri="{FF2B5EF4-FFF2-40B4-BE49-F238E27FC236}">
                    <a16:creationId xmlns:a16="http://schemas.microsoft.com/office/drawing/2014/main" id="{797D3C62-86DE-9B22-5E25-9F5AB2ED4638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203;p74">
                <a:extLst>
                  <a:ext uri="{FF2B5EF4-FFF2-40B4-BE49-F238E27FC236}">
                    <a16:creationId xmlns:a16="http://schemas.microsoft.com/office/drawing/2014/main" id="{ACD79BAC-26CA-C09A-53DF-985F3B735F57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204;p74">
                <a:extLst>
                  <a:ext uri="{FF2B5EF4-FFF2-40B4-BE49-F238E27FC236}">
                    <a16:creationId xmlns:a16="http://schemas.microsoft.com/office/drawing/2014/main" id="{55A1E3A4-08EC-BA3F-5E13-33F33174EEE9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9205;p74">
              <a:extLst>
                <a:ext uri="{FF2B5EF4-FFF2-40B4-BE49-F238E27FC236}">
                  <a16:creationId xmlns:a16="http://schemas.microsoft.com/office/drawing/2014/main" id="{F4FADF08-E5A4-A1F6-A18E-7C82EFCA14BB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2" name="Google Shape;9206;p74">
                <a:extLst>
                  <a:ext uri="{FF2B5EF4-FFF2-40B4-BE49-F238E27FC236}">
                    <a16:creationId xmlns:a16="http://schemas.microsoft.com/office/drawing/2014/main" id="{0573640E-05B7-1D14-308B-107FE4D463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07;p74">
                <a:extLst>
                  <a:ext uri="{FF2B5EF4-FFF2-40B4-BE49-F238E27FC236}">
                    <a16:creationId xmlns:a16="http://schemas.microsoft.com/office/drawing/2014/main" id="{45D9C0D9-FDB2-F862-AAF9-3C8A641220D3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208;p74">
                <a:extLst>
                  <a:ext uri="{FF2B5EF4-FFF2-40B4-BE49-F238E27FC236}">
                    <a16:creationId xmlns:a16="http://schemas.microsoft.com/office/drawing/2014/main" id="{13FF6139-142F-15B6-AE1E-19D7060986D5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209;p74">
                <a:extLst>
                  <a:ext uri="{FF2B5EF4-FFF2-40B4-BE49-F238E27FC236}">
                    <a16:creationId xmlns:a16="http://schemas.microsoft.com/office/drawing/2014/main" id="{F0503C18-ECD2-43FC-08EC-9BF877770E87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9210;p74">
              <a:extLst>
                <a:ext uri="{FF2B5EF4-FFF2-40B4-BE49-F238E27FC236}">
                  <a16:creationId xmlns:a16="http://schemas.microsoft.com/office/drawing/2014/main" id="{0F8B60B8-A147-8669-633F-6C0DA66C7CC6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8" name="Google Shape;9211;p74">
                <a:extLst>
                  <a:ext uri="{FF2B5EF4-FFF2-40B4-BE49-F238E27FC236}">
                    <a16:creationId xmlns:a16="http://schemas.microsoft.com/office/drawing/2014/main" id="{401F8E82-FA99-AA35-AD5F-2CD86ECD9625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12;p74">
                <a:extLst>
                  <a:ext uri="{FF2B5EF4-FFF2-40B4-BE49-F238E27FC236}">
                    <a16:creationId xmlns:a16="http://schemas.microsoft.com/office/drawing/2014/main" id="{6D62AE7C-FB80-E899-6184-530B996BC01C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13;p74">
                <a:extLst>
                  <a:ext uri="{FF2B5EF4-FFF2-40B4-BE49-F238E27FC236}">
                    <a16:creationId xmlns:a16="http://schemas.microsoft.com/office/drawing/2014/main" id="{48052138-0DB4-C083-A28C-335E0770E261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14;p74">
                <a:extLst>
                  <a:ext uri="{FF2B5EF4-FFF2-40B4-BE49-F238E27FC236}">
                    <a16:creationId xmlns:a16="http://schemas.microsoft.com/office/drawing/2014/main" id="{D2E0F1C5-2F27-687D-4FB4-23D4F7010538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9215;p74">
              <a:extLst>
                <a:ext uri="{FF2B5EF4-FFF2-40B4-BE49-F238E27FC236}">
                  <a16:creationId xmlns:a16="http://schemas.microsoft.com/office/drawing/2014/main" id="{67796AD7-1778-28E6-E4BF-4978C8EEB07D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4" name="Google Shape;9216;p74">
                <a:extLst>
                  <a:ext uri="{FF2B5EF4-FFF2-40B4-BE49-F238E27FC236}">
                    <a16:creationId xmlns:a16="http://schemas.microsoft.com/office/drawing/2014/main" id="{C4D9DCC0-DBF5-3075-81D2-1ECCF6441A0E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17;p74">
                <a:extLst>
                  <a:ext uri="{FF2B5EF4-FFF2-40B4-BE49-F238E27FC236}">
                    <a16:creationId xmlns:a16="http://schemas.microsoft.com/office/drawing/2014/main" id="{D1A15A77-518D-906B-67E8-661EA742742C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18;p74">
                <a:extLst>
                  <a:ext uri="{FF2B5EF4-FFF2-40B4-BE49-F238E27FC236}">
                    <a16:creationId xmlns:a16="http://schemas.microsoft.com/office/drawing/2014/main" id="{39563320-96B7-0E31-E7EF-9A419C05C4B4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19;p74">
                <a:extLst>
                  <a:ext uri="{FF2B5EF4-FFF2-40B4-BE49-F238E27FC236}">
                    <a16:creationId xmlns:a16="http://schemas.microsoft.com/office/drawing/2014/main" id="{208FC476-0B20-F0FE-4736-3A5CAC0181B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9220;p74">
              <a:extLst>
                <a:ext uri="{FF2B5EF4-FFF2-40B4-BE49-F238E27FC236}">
                  <a16:creationId xmlns:a16="http://schemas.microsoft.com/office/drawing/2014/main" id="{95C32FDC-1684-C53C-C871-705B14A12BBC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21;p74">
              <a:extLst>
                <a:ext uri="{FF2B5EF4-FFF2-40B4-BE49-F238E27FC236}">
                  <a16:creationId xmlns:a16="http://schemas.microsoft.com/office/drawing/2014/main" id="{91D92FB7-97C0-705B-CE95-8B6CA57CC414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22;p74">
              <a:extLst>
                <a:ext uri="{FF2B5EF4-FFF2-40B4-BE49-F238E27FC236}">
                  <a16:creationId xmlns:a16="http://schemas.microsoft.com/office/drawing/2014/main" id="{7D5B5EA6-A079-B597-6551-3DF179A4CCA1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23;p74">
              <a:extLst>
                <a:ext uri="{FF2B5EF4-FFF2-40B4-BE49-F238E27FC236}">
                  <a16:creationId xmlns:a16="http://schemas.microsoft.com/office/drawing/2014/main" id="{E6501D81-9498-D545-D7F3-8EAEBFEF1E02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9224;p74">
              <a:extLst>
                <a:ext uri="{FF2B5EF4-FFF2-40B4-BE49-F238E27FC236}">
                  <a16:creationId xmlns:a16="http://schemas.microsoft.com/office/drawing/2014/main" id="{F137E814-0EF7-57C2-1E96-DA9487A91A0F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0" name="Google Shape;9225;p74">
                <a:extLst>
                  <a:ext uri="{FF2B5EF4-FFF2-40B4-BE49-F238E27FC236}">
                    <a16:creationId xmlns:a16="http://schemas.microsoft.com/office/drawing/2014/main" id="{455722ED-8FCB-2C6E-8165-8C2D40072A2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26;p74">
                <a:extLst>
                  <a:ext uri="{FF2B5EF4-FFF2-40B4-BE49-F238E27FC236}">
                    <a16:creationId xmlns:a16="http://schemas.microsoft.com/office/drawing/2014/main" id="{E6663713-BC1D-2FA4-C1E1-DE67F0AE374B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27;p74">
                <a:extLst>
                  <a:ext uri="{FF2B5EF4-FFF2-40B4-BE49-F238E27FC236}">
                    <a16:creationId xmlns:a16="http://schemas.microsoft.com/office/drawing/2014/main" id="{FC8A128E-3657-BC61-0C12-0CBD7DDE355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28;p74">
                <a:extLst>
                  <a:ext uri="{FF2B5EF4-FFF2-40B4-BE49-F238E27FC236}">
                    <a16:creationId xmlns:a16="http://schemas.microsoft.com/office/drawing/2014/main" id="{D3F5E60B-4E78-90A2-AC23-2A9524716EDA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9229;p74">
              <a:extLst>
                <a:ext uri="{FF2B5EF4-FFF2-40B4-BE49-F238E27FC236}">
                  <a16:creationId xmlns:a16="http://schemas.microsoft.com/office/drawing/2014/main" id="{465D8676-6E9F-B1A1-306F-1AACC12C6E96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6" name="Google Shape;9230;p74">
                <a:extLst>
                  <a:ext uri="{FF2B5EF4-FFF2-40B4-BE49-F238E27FC236}">
                    <a16:creationId xmlns:a16="http://schemas.microsoft.com/office/drawing/2014/main" id="{7BE1DACD-B406-039C-5F6F-0AF78CB5DAC7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31;p74">
                <a:extLst>
                  <a:ext uri="{FF2B5EF4-FFF2-40B4-BE49-F238E27FC236}">
                    <a16:creationId xmlns:a16="http://schemas.microsoft.com/office/drawing/2014/main" id="{5AD3A119-D206-EC42-1EC1-87FE8DFA90CD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32;p74">
                <a:extLst>
                  <a:ext uri="{FF2B5EF4-FFF2-40B4-BE49-F238E27FC236}">
                    <a16:creationId xmlns:a16="http://schemas.microsoft.com/office/drawing/2014/main" id="{C7181071-2F07-B45D-3E90-784DECD202B6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33;p74">
                <a:extLst>
                  <a:ext uri="{FF2B5EF4-FFF2-40B4-BE49-F238E27FC236}">
                    <a16:creationId xmlns:a16="http://schemas.microsoft.com/office/drawing/2014/main" id="{3ECB9078-D552-FE2A-01DA-2CA4E2542EC1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3"/>
          <p:cNvSpPr txBox="1">
            <a:spLocks noGrp="1"/>
          </p:cNvSpPr>
          <p:nvPr>
            <p:ph type="ctrTitle"/>
          </p:nvPr>
        </p:nvSpPr>
        <p:spPr>
          <a:xfrm>
            <a:off x="2870112" y="490427"/>
            <a:ext cx="7158000" cy="115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l-GR" dirty="0">
                <a:ln w="0">
                  <a:solidFill>
                    <a:srgbClr val="35C2DF"/>
                  </a:solidFill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ΕΥΧΑΡΙΣΤΩ</a:t>
            </a:r>
            <a:endParaRPr dirty="0">
              <a:ln>
                <a:solidFill>
                  <a:srgbClr val="35C2DF"/>
                </a:solidFill>
              </a:ln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66" name="Google Shape;1566;p63"/>
          <p:cNvSpPr txBox="1">
            <a:spLocks noGrp="1"/>
          </p:cNvSpPr>
          <p:nvPr>
            <p:ph type="subTitle" idx="1"/>
          </p:nvPr>
        </p:nvSpPr>
        <p:spPr>
          <a:xfrm>
            <a:off x="4019572" y="2439590"/>
            <a:ext cx="4859079" cy="26002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Πτυχιακή εργασία</a:t>
            </a:r>
            <a:endParaRPr lang="en-US" sz="1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SzPts val="1100"/>
            </a:pPr>
            <a:endParaRPr lang="el-GR" sz="1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SzPts val="1100"/>
            </a:pPr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l-GR" sz="1600" dirty="0"/>
              <a:t>Δημιουργία δισδιάστατου παιχνιδιού σε μηχανή </a:t>
            </a:r>
            <a:r>
              <a:rPr lang="en-US" sz="1600" dirty="0"/>
              <a:t>Unity”</a:t>
            </a:r>
            <a:endParaRPr lang="el-GR" sz="1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/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Γιώργος </a:t>
            </a:r>
            <a:r>
              <a:rPr lang="el-GR" sz="1600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Μαντασάς</a:t>
            </a:r>
            <a:endParaRPr lang="el-GR" sz="1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/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ΑΜ 2017062</a:t>
            </a:r>
          </a:p>
          <a:p>
            <a:pPr marL="0" indent="0">
              <a:buSzPts val="1100"/>
            </a:pPr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Επιβλέπων</a:t>
            </a:r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 Παναγιώτης Κόκκινος</a:t>
            </a:r>
          </a:p>
          <a:p>
            <a:pPr marL="0" indent="0">
              <a:buSzPts val="1100"/>
            </a:pPr>
            <a:endParaRPr lang="en-US" sz="1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SzPts val="1100"/>
            </a:pPr>
            <a:r>
              <a:rPr lang="el-GR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Σπάρτη 2022</a:t>
            </a:r>
            <a:endParaRPr lang="en-US" sz="18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SzPts val="1100"/>
            </a:pPr>
            <a:r>
              <a:rPr lang="el-GR" dirty="0"/>
              <a:t> </a:t>
            </a:r>
            <a:endParaRPr dirty="0"/>
          </a:p>
        </p:txBody>
      </p:sp>
      <p:sp>
        <p:nvSpPr>
          <p:cNvPr id="1579" name="Google Shape;1579;p63"/>
          <p:cNvSpPr/>
          <p:nvPr/>
        </p:nvSpPr>
        <p:spPr>
          <a:xfrm>
            <a:off x="15820900" y="1371134"/>
            <a:ext cx="53400" cy="16700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1" name="Εικόνα 10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D547AFB-C5C4-88AD-ED85-9F9185AAE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08" y="4957946"/>
            <a:ext cx="6309105" cy="140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tx1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3934597" y="333312"/>
            <a:ext cx="4322672" cy="12020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l-GR" sz="6000" dirty="0"/>
              <a:t>Περιεχόμενα</a:t>
            </a:r>
            <a:endParaRPr sz="6000"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l-GR" dirty="0"/>
              <a:t>Παρουσίαση παιχνιδιού</a:t>
            </a:r>
            <a:endParaRPr dirty="0"/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l-GR" dirty="0"/>
              <a:t>Προγράμματα</a:t>
            </a:r>
            <a:endParaRPr dirty="0"/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8142333" y="2360822"/>
            <a:ext cx="30896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l-GR" dirty="0"/>
              <a:t>Υλοποίηση</a:t>
            </a:r>
            <a:endParaRPr dirty="0"/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8955133" y="1757767"/>
            <a:ext cx="14640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4550933" y="4580623"/>
            <a:ext cx="30896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l-GR" dirty="0"/>
              <a:t>Κώδικας </a:t>
            </a:r>
            <a:r>
              <a:rPr lang="en-US" dirty="0"/>
              <a:t>C#</a:t>
            </a:r>
            <a:endParaRPr dirty="0"/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5363766" y="3977568"/>
            <a:ext cx="1464000" cy="5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build="p"/>
      <p:bldP spid="710" grpId="0"/>
      <p:bldP spid="712" grpId="0" build="p"/>
      <p:bldP spid="713" grpId="0"/>
      <p:bldP spid="718" grpId="0" build="p"/>
      <p:bldP spid="719" grpId="0"/>
      <p:bldP spid="721" grpId="0" build="p"/>
      <p:bldP spid="7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l-GR" dirty="0">
                <a:solidFill>
                  <a:schemeClr val="accent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  <a:endParaRPr dirty="0">
              <a:solidFill>
                <a:schemeClr val="accent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Trapped Inside</a:t>
            </a:r>
            <a:endParaRPr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73" name="Εικόνα 1072" descr="Εικόνα που περιέχει φως, κυκλοφορία, σκούρος, κλείσιμο&#10;&#10;Περιγραφή που δημιουργήθηκε αυτόματα">
            <a:extLst>
              <a:ext uri="{FF2B5EF4-FFF2-40B4-BE49-F238E27FC236}">
                <a16:creationId xmlns:a16="http://schemas.microsoft.com/office/drawing/2014/main" id="{4371901C-9724-EEB5-9FEB-655FFCC46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3286" y="1977187"/>
            <a:ext cx="4274504" cy="330493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307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Διάγραμμα 5">
            <a:extLst>
              <a:ext uri="{FF2B5EF4-FFF2-40B4-BE49-F238E27FC236}">
                <a16:creationId xmlns:a16="http://schemas.microsoft.com/office/drawing/2014/main" id="{7EE74635-F1A2-B2D6-62CC-9778FE424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06240"/>
              </p:ext>
            </p:extLst>
          </p:nvPr>
        </p:nvGraphicFramePr>
        <p:xfrm>
          <a:off x="-743274" y="2286118"/>
          <a:ext cx="8432150" cy="228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12;p27">
            <a:extLst>
              <a:ext uri="{FF2B5EF4-FFF2-40B4-BE49-F238E27FC236}">
                <a16:creationId xmlns:a16="http://schemas.microsoft.com/office/drawing/2014/main" id="{C3BC2321-5DAE-9C8C-D9FC-A555C740C07A}"/>
              </a:ext>
            </a:extLst>
          </p:cNvPr>
          <p:cNvSpPr txBox="1">
            <a:spLocks/>
          </p:cNvSpPr>
          <p:nvPr/>
        </p:nvSpPr>
        <p:spPr>
          <a:xfrm>
            <a:off x="2014603" y="214331"/>
            <a:ext cx="8080745" cy="1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Trapped Inside</a:t>
            </a:r>
            <a:endParaRPr lang="el-G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666A8D98-7F65-5E13-807C-40B636D1A71E}"/>
              </a:ext>
            </a:extLst>
          </p:cNvPr>
          <p:cNvSpPr/>
          <p:nvPr/>
        </p:nvSpPr>
        <p:spPr>
          <a:xfrm>
            <a:off x="6581311" y="1895259"/>
            <a:ext cx="5349956" cy="3304702"/>
          </a:xfrm>
          <a:prstGeom prst="rect">
            <a:avLst/>
          </a:prstGeom>
          <a:blipFill dpi="0" rotWithShape="1">
            <a:blip r:embed="rId8">
              <a:alphaModFix amt="75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B3F1D-F3FC-9A12-5B10-8DF7CB53840E}"/>
              </a:ext>
            </a:extLst>
          </p:cNvPr>
          <p:cNvSpPr txBox="1"/>
          <p:nvPr/>
        </p:nvSpPr>
        <p:spPr>
          <a:xfrm>
            <a:off x="113243" y="618200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folders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</a:t>
            </a:r>
            <a:r>
              <a:rPr lang="en-US" sz="2400" u="sng" dirty="0" err="1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rNm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87</a:t>
            </a:r>
            <a:r>
              <a:rPr lang="en-US" sz="2400" u="sng" dirty="0" err="1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clWsDzvqvTpcVrpKAJ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2400" u="sng" dirty="0" err="1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ICfiB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en-US" sz="2400" u="sng" dirty="0" err="1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usp</a:t>
            </a:r>
            <a:r>
              <a:rPr lang="el-GR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2400" u="sng" dirty="0">
                <a:solidFill>
                  <a:srgbClr val="CEF3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l-GR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0F36C-CDE2-7ACD-6045-7A97130C9D3C}"/>
              </a:ext>
            </a:extLst>
          </p:cNvPr>
          <p:cNvSpPr txBox="1"/>
          <p:nvPr/>
        </p:nvSpPr>
        <p:spPr>
          <a:xfrm>
            <a:off x="1197670" y="4676817"/>
            <a:ext cx="4325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https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://youtu.be/zGgpmA0RksM</a:t>
            </a:r>
            <a:endParaRPr lang="el-GR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DE1DD1-2170-43A2-9764-84281929F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0DE1DD1-2170-43A2-9764-84281929F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DE8FFF-0200-4B2B-858D-9B27BE825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1DE8FFF-0200-4B2B-858D-9B27BE8251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8904B9-4F20-4B80-9050-C2D210FD8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638904B9-4F20-4B80-9050-C2D210FD80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 animBg="1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l-G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Προγράμματα</a:t>
            </a:r>
            <a:endParaRPr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08879EFB-AA50-FAD2-804F-DC0BABA6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39" y="-537012"/>
            <a:ext cx="17814270" cy="1436548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Εικόνα 9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E25FA35-D17A-A72F-4E41-B467FC9D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47" y="3264914"/>
            <a:ext cx="1963305" cy="19633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7D63899F-A453-0227-0302-663EA8BB1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740548"/>
              </p:ext>
            </p:extLst>
          </p:nvPr>
        </p:nvGraphicFramePr>
        <p:xfrm>
          <a:off x="2235374" y="1988288"/>
          <a:ext cx="5409436" cy="3774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930;p41">
            <a:extLst>
              <a:ext uri="{FF2B5EF4-FFF2-40B4-BE49-F238E27FC236}">
                <a16:creationId xmlns:a16="http://schemas.microsoft.com/office/drawing/2014/main" id="{DBE9C719-FC4E-F23F-9A80-FCE186A41702}"/>
              </a:ext>
            </a:extLst>
          </p:cNvPr>
          <p:cNvSpPr txBox="1">
            <a:spLocks/>
          </p:cNvSpPr>
          <p:nvPr/>
        </p:nvSpPr>
        <p:spPr>
          <a:xfrm>
            <a:off x="3705813" y="171335"/>
            <a:ext cx="5587042" cy="13172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Προγράμματα</a:t>
            </a:r>
            <a:endParaRPr lang="el-GR" sz="6000" dirty="0"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Εικόνα 31">
            <a:extLst>
              <a:ext uri="{FF2B5EF4-FFF2-40B4-BE49-F238E27FC236}">
                <a16:creationId xmlns:a16="http://schemas.microsoft.com/office/drawing/2014/main" id="{D4EED0E2-E13C-447D-0135-D19E16DEB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52" y="2048269"/>
            <a:ext cx="925915" cy="999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Εικόνα 33" descr="Εικόνα που περιέχει κείμενο, βούρτσα, εργαλείο&#10;&#10;Περιγραφή που δημιουργήθηκε αυτόματα">
            <a:extLst>
              <a:ext uri="{FF2B5EF4-FFF2-40B4-BE49-F238E27FC236}">
                <a16:creationId xmlns:a16="http://schemas.microsoft.com/office/drawing/2014/main" id="{18A07BA8-1351-B111-0971-A9770917F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90" y="1988288"/>
            <a:ext cx="1119425" cy="11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Εικόνα 38" descr="Εικόνα που περιέχει φως, κλείσιμο&#10;&#10;Περιγραφή που δημιουργήθηκε αυτόματα">
            <a:extLst>
              <a:ext uri="{FF2B5EF4-FFF2-40B4-BE49-F238E27FC236}">
                <a16:creationId xmlns:a16="http://schemas.microsoft.com/office/drawing/2014/main" id="{DD3E1A0B-88D1-A4DD-A348-F19B98CFDF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63" y="2842138"/>
            <a:ext cx="765106" cy="76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Εικόνα 40">
            <a:extLst>
              <a:ext uri="{FF2B5EF4-FFF2-40B4-BE49-F238E27FC236}">
                <a16:creationId xmlns:a16="http://schemas.microsoft.com/office/drawing/2014/main" id="{20BA215B-A891-A74A-2B8F-4503462E5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87" y="3463463"/>
            <a:ext cx="998029" cy="99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EF254531-602C-C927-3840-26920D5DC7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78" y="3607441"/>
            <a:ext cx="765106" cy="76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9A407AAE-1791-134A-38B2-3BA9A56D06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49" y="4346305"/>
            <a:ext cx="657447" cy="657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4E2B9DB0-9237-5939-6361-2C2BCC74CD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57" y="4419655"/>
            <a:ext cx="661548" cy="573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787B8E86-E8A1-EDEF-0615-737CDA3EF7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51" y="4993215"/>
            <a:ext cx="791599" cy="79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DB8D43-0256-4AB3-9124-8ADFB8545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8DB8D43-0256-4AB3-9124-8ADFB8545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7E312C-311A-4672-90B1-791346163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37E312C-311A-4672-90B1-791346163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5E6B17-1CE7-4F52-A8E9-C4952A5B4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2B5E6B17-1CE7-4F52-A8E9-C4952A5B4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4A7AE1-2476-4EA0-9153-B28806AE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164A7AE1-2476-4EA0-9153-B28806AE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94178-1029-41FC-8EFF-5D5D5EFA6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26E94178-1029-41FC-8EFF-5D5D5EFA6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8DC0F8-1ED6-4E20-8446-2C3C611CD3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88DC0F8-1ED6-4E20-8446-2C3C611CD3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C47392-861A-475E-8D19-55B8FC224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E4C47392-861A-475E-8D19-55B8FC2247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1F706D-E9F1-436F-9320-0135AC3CE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AE1F706D-E9F1-436F-9320-0135AC3CE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632CC1-7AC8-425D-B198-252B42305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94632CC1-7AC8-425D-B198-252B42305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3F160-3C7A-469C-BB1C-0A6653C05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E283F160-3C7A-469C-BB1C-0A6653C056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5B1DE6-B956-4AA2-837D-D0F704F42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9D5B1DE6-B956-4AA2-837D-D0F704F42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26BA7E-E176-4B39-BFB3-26EABEF66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2226BA7E-E176-4B39-BFB3-26EABEF66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E1BB5A-CC5A-4B5C-BAA1-6BC8D134A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85E1BB5A-CC5A-4B5C-BAA1-6BC8D134AD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686F71-72E5-4F5C-AE6B-00F0455AB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A8686F71-72E5-4F5C-AE6B-00F0455AB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168185-6DED-4FDA-AEC5-B13E71E84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FE168185-6DED-4FDA-AEC5-B13E71E84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88B4F5-DBC5-4B94-BC7D-67E452C53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9188B4F5-DBC5-4B94-BC7D-67E452C53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6818AA-E303-46FD-998E-D9690CD980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DF6818AA-E303-46FD-998E-D9690CD980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914F6C-9971-4622-9E99-14018ADDB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dgm id="{1C914F6C-9971-4622-9E99-14018ADDB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32E659-8BB4-4BFE-8400-7B58A6E43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2932E659-8BB4-4BFE-8400-7B58A6E43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1E17D5-4B63-49AC-A9BC-C30F7E080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8C1E17D5-4B63-49AC-A9BC-C30F7E080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30C049-D201-4D9A-A1C0-260756CFF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graphicEl>
                                              <a:dgm id="{4930C049-D201-4D9A-A1C0-260756CFF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A1C387-4865-477E-B592-EFA5665AF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83A1C387-4865-477E-B592-EFA5665AF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5A0CB5-7057-46D4-9465-1B728FE0C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graphicEl>
                                              <a:dgm id="{8C5A0CB5-7057-46D4-9465-1B728FE0C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ECED80-FCD4-4383-8630-644E8AAEC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graphicEl>
                                              <a:dgm id="{85ECED80-FCD4-4383-8630-644E8AAEC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C8E58C-9F03-4F00-8D19-14D2E7661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graphicEl>
                                              <a:dgm id="{9CC8E58C-9F03-4F00-8D19-14D2E7661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10EC75-D59E-4AC8-9B70-1E6513110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graphicEl>
                                              <a:dgm id="{5610EC75-D59E-4AC8-9B70-1E6513110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84AF9F-7F25-4687-991D-ACC347061B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>
                                            <p:graphicEl>
                                              <a:dgm id="{7384AF9F-7F25-4687-991D-ACC347061B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35D1E4-69A9-4682-9078-73BA636E7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graphicEl>
                                              <a:dgm id="{6635D1E4-69A9-4682-9078-73BA636E73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65BAC6-1ED2-4746-9462-AEDCD86BD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graphicEl>
                                              <a:dgm id="{EB65BAC6-1ED2-4746-9462-AEDCD86BD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CE3A31-0F32-4D4D-8389-6AC1126E8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graphicEl>
                                              <a:dgm id="{4BCE3A31-0F32-4D4D-8389-6AC1126E8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395E77-BC2F-49EC-BEB9-82A1BFEF8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graphicEl>
                                              <a:dgm id="{BC395E77-BC2F-49EC-BEB9-82A1BFEF88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25A0E8-DE2F-4551-AA32-DC4040201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graphicEl>
                                              <a:dgm id="{4A25A0E8-DE2F-4551-AA32-DC4040201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82ACEB-2C22-41F1-8295-AE54CAB00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">
                                            <p:graphicEl>
                                              <a:dgm id="{8482ACEB-2C22-41F1-8295-AE54CAB00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3276FB-38B3-4A9D-9B08-7FE662B2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">
                                            <p:graphicEl>
                                              <a:dgm id="{543276FB-38B3-4A9D-9B08-7FE662B2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2AE4EE-95D0-4664-8DAD-40CEE3813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">
                                            <p:graphicEl>
                                              <a:dgm id="{482AE4EE-95D0-4664-8DAD-40CEE3813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A6F742-618A-408D-8DC9-9B7E48E6B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">
                                            <p:graphicEl>
                                              <a:dgm id="{F7A6F742-618A-408D-8DC9-9B7E48E6B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0A2F3E-E195-469E-B8FE-7D922193D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">
                                            <p:graphicEl>
                                              <a:dgm id="{440A2F3E-E195-469E-B8FE-7D922193D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E597A9-B5C7-4A2F-A031-D6E6AFDF9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">
                                            <p:graphicEl>
                                              <a:dgm id="{7EE597A9-B5C7-4A2F-A031-D6E6AFDF9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D685F7-536A-40F9-AE27-D04590852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">
                                            <p:graphicEl>
                                              <a:dgm id="{C5D685F7-536A-40F9-AE27-D045908522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D209E1-CEA2-4EB3-97DF-7C50F15F5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">
                                            <p:graphicEl>
                                              <a:dgm id="{62D209E1-CEA2-4EB3-97DF-7C50F15F5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l-G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l-G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Υλοποίηση</a:t>
            </a:r>
            <a:endParaRPr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Εικόνα 16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AB7F8F3-6EB2-5CD0-FA96-9AD489283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96" y="4303735"/>
            <a:ext cx="7127356" cy="178183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Εικόνα 19" descr="Εικόνα που περιέχει νυχτερινός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B127E1E5-1119-F31E-D4D4-EDDE87793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02" y="4744119"/>
            <a:ext cx="7325833" cy="18314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1" name="Εικόνα 20" descr="Εικόνα που περιέχει φυτό, φωτισμένος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CA9DDFEC-0A35-5959-8735-086E6D672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80" y="911737"/>
            <a:ext cx="5083100" cy="46251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A0CCAE35-5F2D-0CBE-6FD9-2852B5F9FE46}"/>
              </a:ext>
            </a:extLst>
          </p:cNvPr>
          <p:cNvSpPr/>
          <p:nvPr/>
        </p:nvSpPr>
        <p:spPr>
          <a:xfrm>
            <a:off x="6854522" y="3716619"/>
            <a:ext cx="3918595" cy="1820281"/>
          </a:xfrm>
          <a:prstGeom prst="rect">
            <a:avLst/>
          </a:prstGeom>
          <a:blipFill dpi="0" rotWithShape="1">
            <a:blip r:embed="rId6">
              <a:alphaModFix amt="7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93272534-818F-09FC-CC73-115BFFDD3C59}"/>
              </a:ext>
            </a:extLst>
          </p:cNvPr>
          <p:cNvSpPr/>
          <p:nvPr/>
        </p:nvSpPr>
        <p:spPr>
          <a:xfrm flipH="1">
            <a:off x="7879763" y="5140296"/>
            <a:ext cx="3174082" cy="497917"/>
          </a:xfrm>
          <a:prstGeom prst="rect">
            <a:avLst/>
          </a:prstGeom>
          <a:blipFill dpi="0" rotWithShape="1">
            <a:blip r:embed="rId7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: Ψαλίδισμα διαγώνιων γωνιών 5">
            <a:extLst>
              <a:ext uri="{FF2B5EF4-FFF2-40B4-BE49-F238E27FC236}">
                <a16:creationId xmlns:a16="http://schemas.microsoft.com/office/drawing/2014/main" id="{BB4DC5CB-72B6-B9AB-C4F0-6448681FBAC3}"/>
              </a:ext>
            </a:extLst>
          </p:cNvPr>
          <p:cNvSpPr/>
          <p:nvPr/>
        </p:nvSpPr>
        <p:spPr>
          <a:xfrm>
            <a:off x="1497418" y="897586"/>
            <a:ext cx="9197163" cy="5062827"/>
          </a:xfrm>
          <a:prstGeom prst="snip2Diag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bg2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036049130">
                  <a:custGeom>
                    <a:avLst/>
                    <a:gdLst>
                      <a:gd name="connsiteX0" fmla="*/ 0 w 8034670"/>
                      <a:gd name="connsiteY0" fmla="*/ 0 h 4997302"/>
                      <a:gd name="connsiteX1" fmla="*/ 481965 w 8034670"/>
                      <a:gd name="connsiteY1" fmla="*/ 0 h 4997302"/>
                      <a:gd name="connsiteX2" fmla="*/ 819894 w 8034670"/>
                      <a:gd name="connsiteY2" fmla="*/ 0 h 4997302"/>
                      <a:gd name="connsiteX3" fmla="*/ 1157823 w 8034670"/>
                      <a:gd name="connsiteY3" fmla="*/ 0 h 4997302"/>
                      <a:gd name="connsiteX4" fmla="*/ 1783823 w 8034670"/>
                      <a:gd name="connsiteY4" fmla="*/ 0 h 4997302"/>
                      <a:gd name="connsiteX5" fmla="*/ 2121752 w 8034670"/>
                      <a:gd name="connsiteY5" fmla="*/ 0 h 4997302"/>
                      <a:gd name="connsiteX6" fmla="*/ 2675735 w 8034670"/>
                      <a:gd name="connsiteY6" fmla="*/ 0 h 4997302"/>
                      <a:gd name="connsiteX7" fmla="*/ 3085681 w 8034670"/>
                      <a:gd name="connsiteY7" fmla="*/ 0 h 4997302"/>
                      <a:gd name="connsiteX8" fmla="*/ 3783699 w 8034670"/>
                      <a:gd name="connsiteY8" fmla="*/ 0 h 4997302"/>
                      <a:gd name="connsiteX9" fmla="*/ 4409699 w 8034670"/>
                      <a:gd name="connsiteY9" fmla="*/ 0 h 4997302"/>
                      <a:gd name="connsiteX10" fmla="*/ 4891664 w 8034670"/>
                      <a:gd name="connsiteY10" fmla="*/ 0 h 4997302"/>
                      <a:gd name="connsiteX11" fmla="*/ 5229593 w 8034670"/>
                      <a:gd name="connsiteY11" fmla="*/ 0 h 4997302"/>
                      <a:gd name="connsiteX12" fmla="*/ 5639540 w 8034670"/>
                      <a:gd name="connsiteY12" fmla="*/ 0 h 4997302"/>
                      <a:gd name="connsiteX13" fmla="*/ 6121505 w 8034670"/>
                      <a:gd name="connsiteY13" fmla="*/ 0 h 4997302"/>
                      <a:gd name="connsiteX14" fmla="*/ 6531451 w 8034670"/>
                      <a:gd name="connsiteY14" fmla="*/ 0 h 4997302"/>
                      <a:gd name="connsiteX15" fmla="*/ 7201770 w 8034670"/>
                      <a:gd name="connsiteY15" fmla="*/ 0 h 4997302"/>
                      <a:gd name="connsiteX16" fmla="*/ 7593233 w 8034670"/>
                      <a:gd name="connsiteY16" fmla="*/ 391463 h 4997302"/>
                      <a:gd name="connsiteX17" fmla="*/ 8034670 w 8034670"/>
                      <a:gd name="connsiteY17" fmla="*/ 832900 h 4997302"/>
                      <a:gd name="connsiteX18" fmla="*/ 8034670 w 8034670"/>
                      <a:gd name="connsiteY18" fmla="*/ 1427815 h 4997302"/>
                      <a:gd name="connsiteX19" fmla="*/ 8034670 w 8034670"/>
                      <a:gd name="connsiteY19" fmla="*/ 2022729 h 4997302"/>
                      <a:gd name="connsiteX20" fmla="*/ 8034670 w 8034670"/>
                      <a:gd name="connsiteY20" fmla="*/ 2700932 h 4997302"/>
                      <a:gd name="connsiteX21" fmla="*/ 8034670 w 8034670"/>
                      <a:gd name="connsiteY21" fmla="*/ 3254202 h 4997302"/>
                      <a:gd name="connsiteX22" fmla="*/ 8034670 w 8034670"/>
                      <a:gd name="connsiteY22" fmla="*/ 3724185 h 4997302"/>
                      <a:gd name="connsiteX23" fmla="*/ 8034670 w 8034670"/>
                      <a:gd name="connsiteY23" fmla="*/ 4277455 h 4997302"/>
                      <a:gd name="connsiteX24" fmla="*/ 8034670 w 8034670"/>
                      <a:gd name="connsiteY24" fmla="*/ 4997302 h 4997302"/>
                      <a:gd name="connsiteX25" fmla="*/ 8034670 w 8034670"/>
                      <a:gd name="connsiteY25" fmla="*/ 4997302 h 4997302"/>
                      <a:gd name="connsiteX26" fmla="*/ 7552705 w 8034670"/>
                      <a:gd name="connsiteY26" fmla="*/ 4997302 h 4997302"/>
                      <a:gd name="connsiteX27" fmla="*/ 7070741 w 8034670"/>
                      <a:gd name="connsiteY27" fmla="*/ 4997302 h 4997302"/>
                      <a:gd name="connsiteX28" fmla="*/ 6588776 w 8034670"/>
                      <a:gd name="connsiteY28" fmla="*/ 4997302 h 4997302"/>
                      <a:gd name="connsiteX29" fmla="*/ 5890758 w 8034670"/>
                      <a:gd name="connsiteY29" fmla="*/ 4997302 h 4997302"/>
                      <a:gd name="connsiteX30" fmla="*/ 5336776 w 8034670"/>
                      <a:gd name="connsiteY30" fmla="*/ 4997302 h 4997302"/>
                      <a:gd name="connsiteX31" fmla="*/ 4854812 w 8034670"/>
                      <a:gd name="connsiteY31" fmla="*/ 4997302 h 4997302"/>
                      <a:gd name="connsiteX32" fmla="*/ 4156794 w 8034670"/>
                      <a:gd name="connsiteY32" fmla="*/ 4997302 h 4997302"/>
                      <a:gd name="connsiteX33" fmla="*/ 3602812 w 8034670"/>
                      <a:gd name="connsiteY33" fmla="*/ 4997302 h 4997302"/>
                      <a:gd name="connsiteX34" fmla="*/ 2976812 w 8034670"/>
                      <a:gd name="connsiteY34" fmla="*/ 4997302 h 4997302"/>
                      <a:gd name="connsiteX35" fmla="*/ 2566865 w 8034670"/>
                      <a:gd name="connsiteY35" fmla="*/ 4997302 h 4997302"/>
                      <a:gd name="connsiteX36" fmla="*/ 1868847 w 8034670"/>
                      <a:gd name="connsiteY36" fmla="*/ 4997302 h 4997302"/>
                      <a:gd name="connsiteX37" fmla="*/ 1314865 w 8034670"/>
                      <a:gd name="connsiteY37" fmla="*/ 4997302 h 4997302"/>
                      <a:gd name="connsiteX38" fmla="*/ 832900 w 8034670"/>
                      <a:gd name="connsiteY38" fmla="*/ 4997302 h 4997302"/>
                      <a:gd name="connsiteX39" fmla="*/ 433108 w 8034670"/>
                      <a:gd name="connsiteY39" fmla="*/ 4597510 h 4997302"/>
                      <a:gd name="connsiteX40" fmla="*/ 0 w 8034670"/>
                      <a:gd name="connsiteY40" fmla="*/ 4164402 h 4997302"/>
                      <a:gd name="connsiteX41" fmla="*/ 0 w 8034670"/>
                      <a:gd name="connsiteY41" fmla="*/ 3652775 h 4997302"/>
                      <a:gd name="connsiteX42" fmla="*/ 0 w 8034670"/>
                      <a:gd name="connsiteY42" fmla="*/ 3141149 h 4997302"/>
                      <a:gd name="connsiteX43" fmla="*/ 0 w 8034670"/>
                      <a:gd name="connsiteY43" fmla="*/ 2462946 h 4997302"/>
                      <a:gd name="connsiteX44" fmla="*/ 0 w 8034670"/>
                      <a:gd name="connsiteY44" fmla="*/ 1909676 h 4997302"/>
                      <a:gd name="connsiteX45" fmla="*/ 0 w 8034670"/>
                      <a:gd name="connsiteY45" fmla="*/ 1356405 h 4997302"/>
                      <a:gd name="connsiteX46" fmla="*/ 0 w 8034670"/>
                      <a:gd name="connsiteY46" fmla="*/ 844779 h 4997302"/>
                      <a:gd name="connsiteX47" fmla="*/ 0 w 8034670"/>
                      <a:gd name="connsiteY47" fmla="*/ 0 h 4997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034670" h="4997302" fill="none" extrusionOk="0">
                        <a:moveTo>
                          <a:pt x="0" y="0"/>
                        </a:moveTo>
                        <a:cubicBezTo>
                          <a:pt x="177349" y="-14312"/>
                          <a:pt x="287827" y="27988"/>
                          <a:pt x="481965" y="0"/>
                        </a:cubicBezTo>
                        <a:cubicBezTo>
                          <a:pt x="676104" y="-27988"/>
                          <a:pt x="657525" y="17506"/>
                          <a:pt x="819894" y="0"/>
                        </a:cubicBezTo>
                        <a:cubicBezTo>
                          <a:pt x="982263" y="-17506"/>
                          <a:pt x="1086213" y="13573"/>
                          <a:pt x="1157823" y="0"/>
                        </a:cubicBezTo>
                        <a:cubicBezTo>
                          <a:pt x="1229433" y="-13573"/>
                          <a:pt x="1584737" y="5897"/>
                          <a:pt x="1783823" y="0"/>
                        </a:cubicBezTo>
                        <a:cubicBezTo>
                          <a:pt x="1982909" y="-5897"/>
                          <a:pt x="1977711" y="37276"/>
                          <a:pt x="2121752" y="0"/>
                        </a:cubicBezTo>
                        <a:cubicBezTo>
                          <a:pt x="2265793" y="-37276"/>
                          <a:pt x="2512861" y="58818"/>
                          <a:pt x="2675735" y="0"/>
                        </a:cubicBezTo>
                        <a:cubicBezTo>
                          <a:pt x="2838609" y="-58818"/>
                          <a:pt x="2985509" y="18162"/>
                          <a:pt x="3085681" y="0"/>
                        </a:cubicBezTo>
                        <a:cubicBezTo>
                          <a:pt x="3185853" y="-18162"/>
                          <a:pt x="3475511" y="76967"/>
                          <a:pt x="3783699" y="0"/>
                        </a:cubicBezTo>
                        <a:cubicBezTo>
                          <a:pt x="4091887" y="-76967"/>
                          <a:pt x="4190559" y="11003"/>
                          <a:pt x="4409699" y="0"/>
                        </a:cubicBezTo>
                        <a:cubicBezTo>
                          <a:pt x="4628839" y="-11003"/>
                          <a:pt x="4736301" y="18756"/>
                          <a:pt x="4891664" y="0"/>
                        </a:cubicBezTo>
                        <a:cubicBezTo>
                          <a:pt x="5047028" y="-18756"/>
                          <a:pt x="5072644" y="29466"/>
                          <a:pt x="5229593" y="0"/>
                        </a:cubicBezTo>
                        <a:cubicBezTo>
                          <a:pt x="5386542" y="-29466"/>
                          <a:pt x="5455008" y="43975"/>
                          <a:pt x="5639540" y="0"/>
                        </a:cubicBezTo>
                        <a:cubicBezTo>
                          <a:pt x="5824072" y="-43975"/>
                          <a:pt x="5892624" y="50682"/>
                          <a:pt x="6121505" y="0"/>
                        </a:cubicBezTo>
                        <a:cubicBezTo>
                          <a:pt x="6350386" y="-50682"/>
                          <a:pt x="6390539" y="32107"/>
                          <a:pt x="6531451" y="0"/>
                        </a:cubicBezTo>
                        <a:cubicBezTo>
                          <a:pt x="6672363" y="-32107"/>
                          <a:pt x="6945092" y="57317"/>
                          <a:pt x="7201770" y="0"/>
                        </a:cubicBezTo>
                        <a:cubicBezTo>
                          <a:pt x="7398267" y="145314"/>
                          <a:pt x="7368436" y="228832"/>
                          <a:pt x="7593233" y="391463"/>
                        </a:cubicBezTo>
                        <a:cubicBezTo>
                          <a:pt x="7818030" y="554094"/>
                          <a:pt x="7871803" y="752770"/>
                          <a:pt x="8034670" y="832900"/>
                        </a:cubicBezTo>
                        <a:cubicBezTo>
                          <a:pt x="8082415" y="1030422"/>
                          <a:pt x="7971363" y="1173856"/>
                          <a:pt x="8034670" y="1427815"/>
                        </a:cubicBezTo>
                        <a:cubicBezTo>
                          <a:pt x="8097977" y="1681774"/>
                          <a:pt x="7986506" y="1853097"/>
                          <a:pt x="8034670" y="2022729"/>
                        </a:cubicBezTo>
                        <a:cubicBezTo>
                          <a:pt x="8082834" y="2192361"/>
                          <a:pt x="8023607" y="2417486"/>
                          <a:pt x="8034670" y="2700932"/>
                        </a:cubicBezTo>
                        <a:cubicBezTo>
                          <a:pt x="8045733" y="2984378"/>
                          <a:pt x="7973936" y="2993556"/>
                          <a:pt x="8034670" y="3254202"/>
                        </a:cubicBezTo>
                        <a:cubicBezTo>
                          <a:pt x="8095404" y="3514848"/>
                          <a:pt x="7989327" y="3507126"/>
                          <a:pt x="8034670" y="3724185"/>
                        </a:cubicBezTo>
                        <a:cubicBezTo>
                          <a:pt x="8080013" y="3941244"/>
                          <a:pt x="8012771" y="4150531"/>
                          <a:pt x="8034670" y="4277455"/>
                        </a:cubicBezTo>
                        <a:cubicBezTo>
                          <a:pt x="8056569" y="4404379"/>
                          <a:pt x="7997599" y="4772863"/>
                          <a:pt x="8034670" y="4997302"/>
                        </a:cubicBezTo>
                        <a:lnTo>
                          <a:pt x="8034670" y="4997302"/>
                        </a:lnTo>
                        <a:cubicBezTo>
                          <a:pt x="7913507" y="5031134"/>
                          <a:pt x="7725491" y="4960448"/>
                          <a:pt x="7552705" y="4997302"/>
                        </a:cubicBezTo>
                        <a:cubicBezTo>
                          <a:pt x="7379919" y="5034156"/>
                          <a:pt x="7205088" y="4969620"/>
                          <a:pt x="7070741" y="4997302"/>
                        </a:cubicBezTo>
                        <a:cubicBezTo>
                          <a:pt x="6936394" y="5024984"/>
                          <a:pt x="6776379" y="4961165"/>
                          <a:pt x="6588776" y="4997302"/>
                        </a:cubicBezTo>
                        <a:cubicBezTo>
                          <a:pt x="6401174" y="5033439"/>
                          <a:pt x="6141757" y="4981198"/>
                          <a:pt x="5890758" y="4997302"/>
                        </a:cubicBezTo>
                        <a:cubicBezTo>
                          <a:pt x="5639759" y="5013406"/>
                          <a:pt x="5612896" y="4990048"/>
                          <a:pt x="5336776" y="4997302"/>
                        </a:cubicBezTo>
                        <a:cubicBezTo>
                          <a:pt x="5060656" y="5004556"/>
                          <a:pt x="4992073" y="4991266"/>
                          <a:pt x="4854812" y="4997302"/>
                        </a:cubicBezTo>
                        <a:cubicBezTo>
                          <a:pt x="4717551" y="5003338"/>
                          <a:pt x="4443720" y="4963776"/>
                          <a:pt x="4156794" y="4997302"/>
                        </a:cubicBezTo>
                        <a:cubicBezTo>
                          <a:pt x="3869868" y="5030828"/>
                          <a:pt x="3734230" y="4984309"/>
                          <a:pt x="3602812" y="4997302"/>
                        </a:cubicBezTo>
                        <a:cubicBezTo>
                          <a:pt x="3471394" y="5010295"/>
                          <a:pt x="3131474" y="4950162"/>
                          <a:pt x="2976812" y="4997302"/>
                        </a:cubicBezTo>
                        <a:cubicBezTo>
                          <a:pt x="2822150" y="5044442"/>
                          <a:pt x="2751864" y="4957430"/>
                          <a:pt x="2566865" y="4997302"/>
                        </a:cubicBezTo>
                        <a:cubicBezTo>
                          <a:pt x="2381866" y="5037174"/>
                          <a:pt x="2063627" y="4980727"/>
                          <a:pt x="1868847" y="4997302"/>
                        </a:cubicBezTo>
                        <a:cubicBezTo>
                          <a:pt x="1674067" y="5013877"/>
                          <a:pt x="1435249" y="4940632"/>
                          <a:pt x="1314865" y="4997302"/>
                        </a:cubicBezTo>
                        <a:cubicBezTo>
                          <a:pt x="1194481" y="5053972"/>
                          <a:pt x="974312" y="4967851"/>
                          <a:pt x="832900" y="4997302"/>
                        </a:cubicBezTo>
                        <a:cubicBezTo>
                          <a:pt x="678639" y="4934335"/>
                          <a:pt x="593154" y="4686079"/>
                          <a:pt x="433108" y="4597510"/>
                        </a:cubicBezTo>
                        <a:cubicBezTo>
                          <a:pt x="273062" y="4508941"/>
                          <a:pt x="214008" y="4276322"/>
                          <a:pt x="0" y="4164402"/>
                        </a:cubicBezTo>
                        <a:cubicBezTo>
                          <a:pt x="-860" y="3933118"/>
                          <a:pt x="41851" y="3882237"/>
                          <a:pt x="0" y="3652775"/>
                        </a:cubicBezTo>
                        <a:cubicBezTo>
                          <a:pt x="-41851" y="3423313"/>
                          <a:pt x="49675" y="3246593"/>
                          <a:pt x="0" y="3141149"/>
                        </a:cubicBezTo>
                        <a:cubicBezTo>
                          <a:pt x="-49675" y="3035705"/>
                          <a:pt x="76675" y="2665177"/>
                          <a:pt x="0" y="2462946"/>
                        </a:cubicBezTo>
                        <a:cubicBezTo>
                          <a:pt x="-76675" y="2260715"/>
                          <a:pt x="60090" y="2112762"/>
                          <a:pt x="0" y="1909676"/>
                        </a:cubicBezTo>
                        <a:cubicBezTo>
                          <a:pt x="-60090" y="1706590"/>
                          <a:pt x="2488" y="1504008"/>
                          <a:pt x="0" y="1356405"/>
                        </a:cubicBezTo>
                        <a:cubicBezTo>
                          <a:pt x="-2488" y="1208802"/>
                          <a:pt x="12388" y="991351"/>
                          <a:pt x="0" y="844779"/>
                        </a:cubicBezTo>
                        <a:cubicBezTo>
                          <a:pt x="-12388" y="698207"/>
                          <a:pt x="32488" y="309237"/>
                          <a:pt x="0" y="0"/>
                        </a:cubicBezTo>
                        <a:close/>
                      </a:path>
                      <a:path w="8034670" h="4997302" stroke="0" extrusionOk="0">
                        <a:moveTo>
                          <a:pt x="0" y="0"/>
                        </a:moveTo>
                        <a:cubicBezTo>
                          <a:pt x="159643" y="-34770"/>
                          <a:pt x="308996" y="27095"/>
                          <a:pt x="553982" y="0"/>
                        </a:cubicBezTo>
                        <a:cubicBezTo>
                          <a:pt x="798968" y="-27095"/>
                          <a:pt x="864063" y="16471"/>
                          <a:pt x="963929" y="0"/>
                        </a:cubicBezTo>
                        <a:cubicBezTo>
                          <a:pt x="1063795" y="-16471"/>
                          <a:pt x="1275748" y="43671"/>
                          <a:pt x="1373876" y="0"/>
                        </a:cubicBezTo>
                        <a:cubicBezTo>
                          <a:pt x="1472004" y="-43671"/>
                          <a:pt x="1604486" y="34134"/>
                          <a:pt x="1711805" y="0"/>
                        </a:cubicBezTo>
                        <a:cubicBezTo>
                          <a:pt x="1819124" y="-34134"/>
                          <a:pt x="2179135" y="74752"/>
                          <a:pt x="2337805" y="0"/>
                        </a:cubicBezTo>
                        <a:cubicBezTo>
                          <a:pt x="2496475" y="-74752"/>
                          <a:pt x="2675091" y="28794"/>
                          <a:pt x="2891788" y="0"/>
                        </a:cubicBezTo>
                        <a:cubicBezTo>
                          <a:pt x="3108485" y="-28794"/>
                          <a:pt x="3369489" y="22943"/>
                          <a:pt x="3517788" y="0"/>
                        </a:cubicBezTo>
                        <a:cubicBezTo>
                          <a:pt x="3666087" y="-22943"/>
                          <a:pt x="3802149" y="10378"/>
                          <a:pt x="4071770" y="0"/>
                        </a:cubicBezTo>
                        <a:cubicBezTo>
                          <a:pt x="4341391" y="-10378"/>
                          <a:pt x="4453898" y="68584"/>
                          <a:pt x="4697770" y="0"/>
                        </a:cubicBezTo>
                        <a:cubicBezTo>
                          <a:pt x="4941642" y="-68584"/>
                          <a:pt x="5014305" y="29457"/>
                          <a:pt x="5323770" y="0"/>
                        </a:cubicBezTo>
                        <a:cubicBezTo>
                          <a:pt x="5633235" y="-29457"/>
                          <a:pt x="5729922" y="50518"/>
                          <a:pt x="5877752" y="0"/>
                        </a:cubicBezTo>
                        <a:cubicBezTo>
                          <a:pt x="6025582" y="-50518"/>
                          <a:pt x="6247048" y="254"/>
                          <a:pt x="6431735" y="0"/>
                        </a:cubicBezTo>
                        <a:cubicBezTo>
                          <a:pt x="6616422" y="-254"/>
                          <a:pt x="6859725" y="5742"/>
                          <a:pt x="7201770" y="0"/>
                        </a:cubicBezTo>
                        <a:cubicBezTo>
                          <a:pt x="7381778" y="91247"/>
                          <a:pt x="7429495" y="320766"/>
                          <a:pt x="7593233" y="391463"/>
                        </a:cubicBezTo>
                        <a:cubicBezTo>
                          <a:pt x="7756971" y="462160"/>
                          <a:pt x="7809572" y="673392"/>
                          <a:pt x="8034670" y="832900"/>
                        </a:cubicBezTo>
                        <a:cubicBezTo>
                          <a:pt x="8076501" y="1037855"/>
                          <a:pt x="8020896" y="1267062"/>
                          <a:pt x="8034670" y="1511103"/>
                        </a:cubicBezTo>
                        <a:cubicBezTo>
                          <a:pt x="8048444" y="1755144"/>
                          <a:pt x="8007659" y="1829086"/>
                          <a:pt x="8034670" y="2064373"/>
                        </a:cubicBezTo>
                        <a:cubicBezTo>
                          <a:pt x="8061681" y="2299660"/>
                          <a:pt x="8015324" y="2536406"/>
                          <a:pt x="8034670" y="2700932"/>
                        </a:cubicBezTo>
                        <a:cubicBezTo>
                          <a:pt x="8054016" y="2865458"/>
                          <a:pt x="8001816" y="3093896"/>
                          <a:pt x="8034670" y="3212558"/>
                        </a:cubicBezTo>
                        <a:cubicBezTo>
                          <a:pt x="8067524" y="3331220"/>
                          <a:pt x="8000684" y="3679436"/>
                          <a:pt x="8034670" y="3890761"/>
                        </a:cubicBezTo>
                        <a:cubicBezTo>
                          <a:pt x="8068656" y="4102086"/>
                          <a:pt x="8025499" y="4247478"/>
                          <a:pt x="8034670" y="4485675"/>
                        </a:cubicBezTo>
                        <a:cubicBezTo>
                          <a:pt x="8043841" y="4723872"/>
                          <a:pt x="8032144" y="4753766"/>
                          <a:pt x="8034670" y="4997302"/>
                        </a:cubicBezTo>
                        <a:lnTo>
                          <a:pt x="8034670" y="4997302"/>
                        </a:lnTo>
                        <a:cubicBezTo>
                          <a:pt x="7843636" y="5053064"/>
                          <a:pt x="7532837" y="4943533"/>
                          <a:pt x="7336652" y="4997302"/>
                        </a:cubicBezTo>
                        <a:cubicBezTo>
                          <a:pt x="7140467" y="5051071"/>
                          <a:pt x="7139966" y="4976353"/>
                          <a:pt x="6998723" y="4997302"/>
                        </a:cubicBezTo>
                        <a:cubicBezTo>
                          <a:pt x="6857480" y="5018251"/>
                          <a:pt x="6789038" y="4978644"/>
                          <a:pt x="6660794" y="4997302"/>
                        </a:cubicBezTo>
                        <a:cubicBezTo>
                          <a:pt x="6532550" y="5015960"/>
                          <a:pt x="6196930" y="4994248"/>
                          <a:pt x="6034794" y="4997302"/>
                        </a:cubicBezTo>
                        <a:cubicBezTo>
                          <a:pt x="5872658" y="5000356"/>
                          <a:pt x="5688892" y="4973592"/>
                          <a:pt x="5408794" y="4997302"/>
                        </a:cubicBezTo>
                        <a:cubicBezTo>
                          <a:pt x="5128696" y="5021012"/>
                          <a:pt x="5087610" y="4962256"/>
                          <a:pt x="4782794" y="4997302"/>
                        </a:cubicBezTo>
                        <a:cubicBezTo>
                          <a:pt x="4477978" y="5032348"/>
                          <a:pt x="4580368" y="4983156"/>
                          <a:pt x="4444865" y="4997302"/>
                        </a:cubicBezTo>
                        <a:cubicBezTo>
                          <a:pt x="4309362" y="5011448"/>
                          <a:pt x="3935939" y="4930341"/>
                          <a:pt x="3746847" y="4997302"/>
                        </a:cubicBezTo>
                        <a:cubicBezTo>
                          <a:pt x="3557755" y="5064263"/>
                          <a:pt x="3438231" y="4963741"/>
                          <a:pt x="3336900" y="4997302"/>
                        </a:cubicBezTo>
                        <a:cubicBezTo>
                          <a:pt x="3235569" y="5030863"/>
                          <a:pt x="2997663" y="4988615"/>
                          <a:pt x="2854935" y="4997302"/>
                        </a:cubicBezTo>
                        <a:cubicBezTo>
                          <a:pt x="2712207" y="5005989"/>
                          <a:pt x="2626541" y="4994697"/>
                          <a:pt x="2444989" y="4997302"/>
                        </a:cubicBezTo>
                        <a:cubicBezTo>
                          <a:pt x="2263437" y="4999907"/>
                          <a:pt x="2143855" y="4994101"/>
                          <a:pt x="1891006" y="4997302"/>
                        </a:cubicBezTo>
                        <a:cubicBezTo>
                          <a:pt x="1638157" y="5000503"/>
                          <a:pt x="1552306" y="4956464"/>
                          <a:pt x="1409042" y="4997302"/>
                        </a:cubicBezTo>
                        <a:cubicBezTo>
                          <a:pt x="1265778" y="5038140"/>
                          <a:pt x="954236" y="4995474"/>
                          <a:pt x="832900" y="4997302"/>
                        </a:cubicBezTo>
                        <a:cubicBezTo>
                          <a:pt x="667205" y="4847908"/>
                          <a:pt x="628241" y="4787160"/>
                          <a:pt x="424779" y="4589181"/>
                        </a:cubicBezTo>
                        <a:cubicBezTo>
                          <a:pt x="221317" y="4391202"/>
                          <a:pt x="133147" y="4213657"/>
                          <a:pt x="0" y="4164402"/>
                        </a:cubicBezTo>
                        <a:cubicBezTo>
                          <a:pt x="-3504" y="3920301"/>
                          <a:pt x="3845" y="3761048"/>
                          <a:pt x="0" y="3652775"/>
                        </a:cubicBezTo>
                        <a:cubicBezTo>
                          <a:pt x="-3845" y="3544502"/>
                          <a:pt x="18410" y="3250929"/>
                          <a:pt x="0" y="2974573"/>
                        </a:cubicBezTo>
                        <a:cubicBezTo>
                          <a:pt x="-18410" y="2698217"/>
                          <a:pt x="27821" y="2614406"/>
                          <a:pt x="0" y="2421302"/>
                        </a:cubicBezTo>
                        <a:cubicBezTo>
                          <a:pt x="-27821" y="2228198"/>
                          <a:pt x="46414" y="2154781"/>
                          <a:pt x="0" y="1951320"/>
                        </a:cubicBezTo>
                        <a:cubicBezTo>
                          <a:pt x="-46414" y="1747859"/>
                          <a:pt x="47732" y="1697241"/>
                          <a:pt x="0" y="1481337"/>
                        </a:cubicBezTo>
                        <a:cubicBezTo>
                          <a:pt x="-47732" y="1265433"/>
                          <a:pt x="36170" y="1051721"/>
                          <a:pt x="0" y="844779"/>
                        </a:cubicBezTo>
                        <a:cubicBezTo>
                          <a:pt x="-36170" y="637837"/>
                          <a:pt x="38132" y="37985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18E668CA-7CEA-BA8F-FCF9-5052C96397E1}"/>
              </a:ext>
            </a:extLst>
          </p:cNvPr>
          <p:cNvSpPr/>
          <p:nvPr/>
        </p:nvSpPr>
        <p:spPr>
          <a:xfrm>
            <a:off x="3498850" y="1168400"/>
            <a:ext cx="5473700" cy="318770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50000"/>
                <a:lumOff val="50000"/>
              </a:schemeClr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253FF7F6-A5A9-7F7D-F96E-53D504D72EE8}"/>
              </a:ext>
            </a:extLst>
          </p:cNvPr>
          <p:cNvSpPr/>
          <p:nvPr/>
        </p:nvSpPr>
        <p:spPr>
          <a:xfrm>
            <a:off x="1497418" y="1168400"/>
            <a:ext cx="2001432" cy="318770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4E64D3A-ED63-BD2E-9573-F8DBD318E0A5}"/>
              </a:ext>
            </a:extLst>
          </p:cNvPr>
          <p:cNvSpPr/>
          <p:nvPr/>
        </p:nvSpPr>
        <p:spPr>
          <a:xfrm>
            <a:off x="2498134" y="4626914"/>
            <a:ext cx="6474416" cy="119392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70577098-413F-45C5-BA55-952D7D5108A6}"/>
              </a:ext>
            </a:extLst>
          </p:cNvPr>
          <p:cNvSpPr/>
          <p:nvPr/>
        </p:nvSpPr>
        <p:spPr>
          <a:xfrm>
            <a:off x="8972549" y="1600200"/>
            <a:ext cx="1722031" cy="4220634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009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Software Development Business Plan by Slidesgo</Template>
  <TotalTime>2672</TotalTime>
  <Words>589</Words>
  <Application>Microsoft Office PowerPoint</Application>
  <PresentationFormat>Ευρεία οθόνη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11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20</vt:i4>
      </vt:variant>
    </vt:vector>
  </HeadingPairs>
  <TitlesOfParts>
    <vt:vector size="33" baseType="lpstr">
      <vt:lpstr>Arial</vt:lpstr>
      <vt:lpstr>Calibri</vt:lpstr>
      <vt:lpstr>Consolas</vt:lpstr>
      <vt:lpstr>Livvic</vt:lpstr>
      <vt:lpstr>Oswald</vt:lpstr>
      <vt:lpstr>Proxima Nova</vt:lpstr>
      <vt:lpstr>Proxima Nova Semibold</vt:lpstr>
      <vt:lpstr>Raleway</vt:lpstr>
      <vt:lpstr>Roboto</vt:lpstr>
      <vt:lpstr>Roboto Condensed Light</vt:lpstr>
      <vt:lpstr>YouTube Sans</vt:lpstr>
      <vt:lpstr>Software Development Bussines Plan by Slidesgo</vt:lpstr>
      <vt:lpstr>Slidesgo Final Pages</vt:lpstr>
      <vt:lpstr>Σχολή οικονομίας και τεχνολογίας</vt:lpstr>
      <vt:lpstr>Παρουσίαση του PowerPoint</vt:lpstr>
      <vt:lpstr>Περιεχόμενα</vt:lpstr>
      <vt:lpstr>01</vt:lpstr>
      <vt:lpstr>Παρουσίαση του PowerPoint</vt:lpstr>
      <vt:lpstr>02</vt:lpstr>
      <vt:lpstr>Παρουσίαση του PowerPoint</vt:lpstr>
      <vt:lpstr>03</vt:lpstr>
      <vt:lpstr>Παρουσίαση του PowerPoint</vt:lpstr>
      <vt:lpstr>Παρουσίαση του PowerPoint</vt:lpstr>
      <vt:lpstr>2D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04</vt:lpstr>
      <vt:lpstr>Παρουσίαση του PowerPoint</vt:lpstr>
      <vt:lpstr>Παρουσίαση του PowerPoint</vt:lpstr>
      <vt:lpstr>ΕΥΧΑΡΙΣΤΩ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BUSINESS PLAN</dc:title>
  <dc:creator>ΓΕΩΡΓΙΟΣ ΜΑΝΤΑΣΑΣ</dc:creator>
  <cp:lastModifiedBy>ΓΕΩΡΓΙΟΣ ΜΑΝΤΑΣΑΣ</cp:lastModifiedBy>
  <cp:revision>121</cp:revision>
  <dcterms:created xsi:type="dcterms:W3CDTF">2022-08-10T12:49:19Z</dcterms:created>
  <dcterms:modified xsi:type="dcterms:W3CDTF">2022-08-29T17:28:40Z</dcterms:modified>
</cp:coreProperties>
</file>